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2" r:id="rId1"/>
  </p:sldMasterIdLst>
  <p:notesMasterIdLst>
    <p:notesMasterId r:id="rId75"/>
  </p:notesMasterIdLst>
  <p:sldIdLst>
    <p:sldId id="256" r:id="rId2"/>
    <p:sldId id="266" r:id="rId3"/>
    <p:sldId id="267" r:id="rId4"/>
    <p:sldId id="287" r:id="rId5"/>
    <p:sldId id="293" r:id="rId6"/>
    <p:sldId id="292" r:id="rId7"/>
    <p:sldId id="291" r:id="rId8"/>
    <p:sldId id="326" r:id="rId9"/>
    <p:sldId id="328" r:id="rId10"/>
    <p:sldId id="327" r:id="rId11"/>
    <p:sldId id="329" r:id="rId12"/>
    <p:sldId id="330" r:id="rId13"/>
    <p:sldId id="331" r:id="rId14"/>
    <p:sldId id="290" r:id="rId15"/>
    <p:sldId id="288" r:id="rId16"/>
    <p:sldId id="289" r:id="rId17"/>
    <p:sldId id="299" r:id="rId18"/>
    <p:sldId id="298" r:id="rId19"/>
    <p:sldId id="297" r:id="rId20"/>
    <p:sldId id="296" r:id="rId21"/>
    <p:sldId id="295" r:id="rId22"/>
    <p:sldId id="294" r:id="rId23"/>
    <p:sldId id="307" r:id="rId24"/>
    <p:sldId id="306" r:id="rId25"/>
    <p:sldId id="305" r:id="rId26"/>
    <p:sldId id="304" r:id="rId27"/>
    <p:sldId id="303" r:id="rId28"/>
    <p:sldId id="310" r:id="rId29"/>
    <p:sldId id="309" r:id="rId30"/>
    <p:sldId id="308" r:id="rId31"/>
    <p:sldId id="302" r:id="rId32"/>
    <p:sldId id="301" r:id="rId33"/>
    <p:sldId id="300" r:id="rId34"/>
    <p:sldId id="317" r:id="rId35"/>
    <p:sldId id="316" r:id="rId36"/>
    <p:sldId id="315" r:id="rId37"/>
    <p:sldId id="314" r:id="rId38"/>
    <p:sldId id="313" r:id="rId39"/>
    <p:sldId id="312" r:id="rId40"/>
    <p:sldId id="311" r:id="rId41"/>
    <p:sldId id="321" r:id="rId42"/>
    <p:sldId id="320" r:id="rId43"/>
    <p:sldId id="319" r:id="rId44"/>
    <p:sldId id="323" r:id="rId45"/>
    <p:sldId id="324" r:id="rId46"/>
    <p:sldId id="322" r:id="rId47"/>
    <p:sldId id="325" r:id="rId48"/>
    <p:sldId id="318" r:id="rId49"/>
    <p:sldId id="286" r:id="rId50"/>
    <p:sldId id="268" r:id="rId51"/>
    <p:sldId id="269" r:id="rId52"/>
    <p:sldId id="270" r:id="rId53"/>
    <p:sldId id="271" r:id="rId54"/>
    <p:sldId id="272" r:id="rId55"/>
    <p:sldId id="273" r:id="rId56"/>
    <p:sldId id="274" r:id="rId57"/>
    <p:sldId id="275" r:id="rId58"/>
    <p:sldId id="276" r:id="rId59"/>
    <p:sldId id="277" r:id="rId60"/>
    <p:sldId id="278" r:id="rId61"/>
    <p:sldId id="279" r:id="rId62"/>
    <p:sldId id="280" r:id="rId63"/>
    <p:sldId id="281" r:id="rId64"/>
    <p:sldId id="282" r:id="rId65"/>
    <p:sldId id="283" r:id="rId66"/>
    <p:sldId id="284" r:id="rId67"/>
    <p:sldId id="285" r:id="rId68"/>
    <p:sldId id="259" r:id="rId69"/>
    <p:sldId id="260" r:id="rId70"/>
    <p:sldId id="261" r:id="rId71"/>
    <p:sldId id="263" r:id="rId72"/>
    <p:sldId id="265" r:id="rId73"/>
    <p:sldId id="264" r:id="rId7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6B4E7"/>
    <a:srgbClr val="9FD6FB"/>
    <a:srgbClr val="E1FC9E"/>
    <a:srgbClr val="FBDA9F"/>
    <a:srgbClr val="F9C36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4129" autoAdjust="0"/>
  </p:normalViewPr>
  <p:slideViewPr>
    <p:cSldViewPr>
      <p:cViewPr varScale="1">
        <p:scale>
          <a:sx n="85" d="100"/>
          <a:sy n="85" d="100"/>
        </p:scale>
        <p:origin x="1378" y="48"/>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0FD04EB-230E-4D6E-9DBA-8873303D8110}" type="datetimeFigureOut">
              <a:rPr lang="en-US" smtClean="0"/>
              <a:pPr/>
              <a:t>10/9/2023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014DCBC-0CBF-4F73-AE80-264DBB7159BA}" type="slidenum">
              <a:rPr lang="en-US" smtClean="0"/>
              <a:pPr/>
              <a:t>‹#›</a:t>
            </a:fld>
            <a:endParaRPr lang="en-US"/>
          </a:p>
        </p:txBody>
      </p:sp>
    </p:spTree>
    <p:extLst>
      <p:ext uri="{BB962C8B-B14F-4D97-AF65-F5344CB8AC3E}">
        <p14:creationId xmlns:p14="http://schemas.microsoft.com/office/powerpoint/2010/main" val="21888208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E014DCBC-0CBF-4F73-AE80-264DBB7159BA}" type="slidenum">
              <a:rPr lang="en-US" smtClean="0"/>
              <a:pPr/>
              <a:t>1</a:t>
            </a:fld>
            <a:endParaRPr lang="en-US"/>
          </a:p>
        </p:txBody>
      </p:sp>
    </p:spTree>
    <p:extLst>
      <p:ext uri="{BB962C8B-B14F-4D97-AF65-F5344CB8AC3E}">
        <p14:creationId xmlns:p14="http://schemas.microsoft.com/office/powerpoint/2010/main" val="16874180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014DCBC-0CBF-4F73-AE80-264DBB7159BA}" type="slidenum">
              <a:rPr lang="en-US" smtClean="0"/>
              <a:pPr/>
              <a:t>10</a:t>
            </a:fld>
            <a:endParaRPr lang="en-US"/>
          </a:p>
        </p:txBody>
      </p:sp>
    </p:spTree>
    <p:extLst>
      <p:ext uri="{BB962C8B-B14F-4D97-AF65-F5344CB8AC3E}">
        <p14:creationId xmlns:p14="http://schemas.microsoft.com/office/powerpoint/2010/main" val="14108544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014DCBC-0CBF-4F73-AE80-264DBB7159BA}" type="slidenum">
              <a:rPr lang="en-US" smtClean="0"/>
              <a:pPr/>
              <a:t>14</a:t>
            </a:fld>
            <a:endParaRPr lang="en-US"/>
          </a:p>
        </p:txBody>
      </p:sp>
    </p:spTree>
    <p:extLst>
      <p:ext uri="{BB962C8B-B14F-4D97-AF65-F5344CB8AC3E}">
        <p14:creationId xmlns:p14="http://schemas.microsoft.com/office/powerpoint/2010/main" val="8378612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014DCBC-0CBF-4F73-AE80-264DBB7159BA}" type="slidenum">
              <a:rPr lang="en-US" smtClean="0"/>
              <a:pPr/>
              <a:t>15</a:t>
            </a:fld>
            <a:endParaRPr lang="en-US"/>
          </a:p>
        </p:txBody>
      </p:sp>
    </p:spTree>
    <p:extLst>
      <p:ext uri="{BB962C8B-B14F-4D97-AF65-F5344CB8AC3E}">
        <p14:creationId xmlns:p14="http://schemas.microsoft.com/office/powerpoint/2010/main" val="20047833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014DCBC-0CBF-4F73-AE80-264DBB7159BA}" type="slidenum">
              <a:rPr lang="en-US" smtClean="0"/>
              <a:pPr/>
              <a:t>16</a:t>
            </a:fld>
            <a:endParaRPr lang="en-US"/>
          </a:p>
        </p:txBody>
      </p:sp>
    </p:spTree>
    <p:extLst>
      <p:ext uri="{BB962C8B-B14F-4D97-AF65-F5344CB8AC3E}">
        <p14:creationId xmlns:p14="http://schemas.microsoft.com/office/powerpoint/2010/main" val="31822090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014DCBC-0CBF-4F73-AE80-264DBB7159BA}" type="slidenum">
              <a:rPr lang="en-US" smtClean="0"/>
              <a:pPr/>
              <a:t>17</a:t>
            </a:fld>
            <a:endParaRPr lang="en-US"/>
          </a:p>
        </p:txBody>
      </p:sp>
    </p:spTree>
    <p:extLst>
      <p:ext uri="{BB962C8B-B14F-4D97-AF65-F5344CB8AC3E}">
        <p14:creationId xmlns:p14="http://schemas.microsoft.com/office/powerpoint/2010/main" val="20690571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014DCBC-0CBF-4F73-AE80-264DBB7159BA}" type="slidenum">
              <a:rPr lang="en-US" smtClean="0"/>
              <a:pPr/>
              <a:t>18</a:t>
            </a:fld>
            <a:endParaRPr lang="en-US"/>
          </a:p>
        </p:txBody>
      </p:sp>
    </p:spTree>
    <p:extLst>
      <p:ext uri="{BB962C8B-B14F-4D97-AF65-F5344CB8AC3E}">
        <p14:creationId xmlns:p14="http://schemas.microsoft.com/office/powerpoint/2010/main" val="33978242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014DCBC-0CBF-4F73-AE80-264DBB7159BA}" type="slidenum">
              <a:rPr lang="en-US" smtClean="0"/>
              <a:pPr/>
              <a:t>19</a:t>
            </a:fld>
            <a:endParaRPr lang="en-US"/>
          </a:p>
        </p:txBody>
      </p:sp>
    </p:spTree>
    <p:extLst>
      <p:ext uri="{BB962C8B-B14F-4D97-AF65-F5344CB8AC3E}">
        <p14:creationId xmlns:p14="http://schemas.microsoft.com/office/powerpoint/2010/main" val="24613638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014DCBC-0CBF-4F73-AE80-264DBB7159BA}" type="slidenum">
              <a:rPr lang="en-US" smtClean="0"/>
              <a:pPr/>
              <a:t>20</a:t>
            </a:fld>
            <a:endParaRPr lang="en-US"/>
          </a:p>
        </p:txBody>
      </p:sp>
    </p:spTree>
    <p:extLst>
      <p:ext uri="{BB962C8B-B14F-4D97-AF65-F5344CB8AC3E}">
        <p14:creationId xmlns:p14="http://schemas.microsoft.com/office/powerpoint/2010/main" val="30276786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014DCBC-0CBF-4F73-AE80-264DBB7159BA}" type="slidenum">
              <a:rPr lang="en-US" smtClean="0"/>
              <a:pPr/>
              <a:t>21</a:t>
            </a:fld>
            <a:endParaRPr lang="en-US"/>
          </a:p>
        </p:txBody>
      </p:sp>
    </p:spTree>
    <p:extLst>
      <p:ext uri="{BB962C8B-B14F-4D97-AF65-F5344CB8AC3E}">
        <p14:creationId xmlns:p14="http://schemas.microsoft.com/office/powerpoint/2010/main" val="32125964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014DCBC-0CBF-4F73-AE80-264DBB7159BA}" type="slidenum">
              <a:rPr lang="en-US" smtClean="0"/>
              <a:pPr/>
              <a:t>22</a:t>
            </a:fld>
            <a:endParaRPr lang="en-US"/>
          </a:p>
        </p:txBody>
      </p:sp>
    </p:spTree>
    <p:extLst>
      <p:ext uri="{BB962C8B-B14F-4D97-AF65-F5344CB8AC3E}">
        <p14:creationId xmlns:p14="http://schemas.microsoft.com/office/powerpoint/2010/main" val="23540168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014DCBC-0CBF-4F73-AE80-264DBB7159BA}" type="slidenum">
              <a:rPr lang="en-US" smtClean="0"/>
              <a:pPr/>
              <a:t>2</a:t>
            </a:fld>
            <a:endParaRPr lang="en-US"/>
          </a:p>
        </p:txBody>
      </p:sp>
    </p:spTree>
    <p:extLst>
      <p:ext uri="{BB962C8B-B14F-4D97-AF65-F5344CB8AC3E}">
        <p14:creationId xmlns:p14="http://schemas.microsoft.com/office/powerpoint/2010/main" val="16011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014DCBC-0CBF-4F73-AE80-264DBB7159BA}" type="slidenum">
              <a:rPr lang="en-US" smtClean="0"/>
              <a:pPr/>
              <a:t>23</a:t>
            </a:fld>
            <a:endParaRPr lang="en-US"/>
          </a:p>
        </p:txBody>
      </p:sp>
    </p:spTree>
    <p:extLst>
      <p:ext uri="{BB962C8B-B14F-4D97-AF65-F5344CB8AC3E}">
        <p14:creationId xmlns:p14="http://schemas.microsoft.com/office/powerpoint/2010/main" val="14827850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014DCBC-0CBF-4F73-AE80-264DBB7159BA}" type="slidenum">
              <a:rPr lang="en-US" smtClean="0"/>
              <a:pPr/>
              <a:t>24</a:t>
            </a:fld>
            <a:endParaRPr lang="en-US"/>
          </a:p>
        </p:txBody>
      </p:sp>
    </p:spTree>
    <p:extLst>
      <p:ext uri="{BB962C8B-B14F-4D97-AF65-F5344CB8AC3E}">
        <p14:creationId xmlns:p14="http://schemas.microsoft.com/office/powerpoint/2010/main" val="159934036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014DCBC-0CBF-4F73-AE80-264DBB7159BA}" type="slidenum">
              <a:rPr lang="en-US" smtClean="0"/>
              <a:pPr/>
              <a:t>25</a:t>
            </a:fld>
            <a:endParaRPr lang="en-US"/>
          </a:p>
        </p:txBody>
      </p:sp>
    </p:spTree>
    <p:extLst>
      <p:ext uri="{BB962C8B-B14F-4D97-AF65-F5344CB8AC3E}">
        <p14:creationId xmlns:p14="http://schemas.microsoft.com/office/powerpoint/2010/main" val="379607051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014DCBC-0CBF-4F73-AE80-264DBB7159BA}" type="slidenum">
              <a:rPr lang="en-US" smtClean="0"/>
              <a:pPr/>
              <a:t>26</a:t>
            </a:fld>
            <a:endParaRPr lang="en-US"/>
          </a:p>
        </p:txBody>
      </p:sp>
    </p:spTree>
    <p:extLst>
      <p:ext uri="{BB962C8B-B14F-4D97-AF65-F5344CB8AC3E}">
        <p14:creationId xmlns:p14="http://schemas.microsoft.com/office/powerpoint/2010/main" val="56720382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014DCBC-0CBF-4F73-AE80-264DBB7159BA}" type="slidenum">
              <a:rPr lang="en-US" smtClean="0"/>
              <a:pPr/>
              <a:t>27</a:t>
            </a:fld>
            <a:endParaRPr lang="en-US"/>
          </a:p>
        </p:txBody>
      </p:sp>
    </p:spTree>
    <p:extLst>
      <p:ext uri="{BB962C8B-B14F-4D97-AF65-F5344CB8AC3E}">
        <p14:creationId xmlns:p14="http://schemas.microsoft.com/office/powerpoint/2010/main" val="111332377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014DCBC-0CBF-4F73-AE80-264DBB7159BA}" type="slidenum">
              <a:rPr lang="en-US" smtClean="0"/>
              <a:pPr/>
              <a:t>28</a:t>
            </a:fld>
            <a:endParaRPr lang="en-US"/>
          </a:p>
        </p:txBody>
      </p:sp>
    </p:spTree>
    <p:extLst>
      <p:ext uri="{BB962C8B-B14F-4D97-AF65-F5344CB8AC3E}">
        <p14:creationId xmlns:p14="http://schemas.microsoft.com/office/powerpoint/2010/main" val="29832617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014DCBC-0CBF-4F73-AE80-264DBB7159BA}" type="slidenum">
              <a:rPr lang="en-US" smtClean="0"/>
              <a:pPr/>
              <a:t>29</a:t>
            </a:fld>
            <a:endParaRPr lang="en-US"/>
          </a:p>
        </p:txBody>
      </p:sp>
    </p:spTree>
    <p:extLst>
      <p:ext uri="{BB962C8B-B14F-4D97-AF65-F5344CB8AC3E}">
        <p14:creationId xmlns:p14="http://schemas.microsoft.com/office/powerpoint/2010/main" val="137374604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014DCBC-0CBF-4F73-AE80-264DBB7159BA}" type="slidenum">
              <a:rPr lang="en-US" smtClean="0"/>
              <a:pPr/>
              <a:t>30</a:t>
            </a:fld>
            <a:endParaRPr lang="en-US"/>
          </a:p>
        </p:txBody>
      </p:sp>
    </p:spTree>
    <p:extLst>
      <p:ext uri="{BB962C8B-B14F-4D97-AF65-F5344CB8AC3E}">
        <p14:creationId xmlns:p14="http://schemas.microsoft.com/office/powerpoint/2010/main" val="155951822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014DCBC-0CBF-4F73-AE80-264DBB7159BA}" type="slidenum">
              <a:rPr lang="en-US" smtClean="0"/>
              <a:pPr/>
              <a:t>31</a:t>
            </a:fld>
            <a:endParaRPr lang="en-US"/>
          </a:p>
        </p:txBody>
      </p:sp>
    </p:spTree>
    <p:extLst>
      <p:ext uri="{BB962C8B-B14F-4D97-AF65-F5344CB8AC3E}">
        <p14:creationId xmlns:p14="http://schemas.microsoft.com/office/powerpoint/2010/main" val="292528107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014DCBC-0CBF-4F73-AE80-264DBB7159BA}" type="slidenum">
              <a:rPr lang="en-US" smtClean="0"/>
              <a:pPr/>
              <a:t>32</a:t>
            </a:fld>
            <a:endParaRPr lang="en-US"/>
          </a:p>
        </p:txBody>
      </p:sp>
    </p:spTree>
    <p:extLst>
      <p:ext uri="{BB962C8B-B14F-4D97-AF65-F5344CB8AC3E}">
        <p14:creationId xmlns:p14="http://schemas.microsoft.com/office/powerpoint/2010/main" val="32034898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014DCBC-0CBF-4F73-AE80-264DBB7159BA}" type="slidenum">
              <a:rPr lang="en-US" smtClean="0"/>
              <a:pPr/>
              <a:t>3</a:t>
            </a:fld>
            <a:endParaRPr lang="en-US"/>
          </a:p>
        </p:txBody>
      </p:sp>
    </p:spTree>
    <p:extLst>
      <p:ext uri="{BB962C8B-B14F-4D97-AF65-F5344CB8AC3E}">
        <p14:creationId xmlns:p14="http://schemas.microsoft.com/office/powerpoint/2010/main" val="389092901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014DCBC-0CBF-4F73-AE80-264DBB7159BA}" type="slidenum">
              <a:rPr lang="en-US" smtClean="0"/>
              <a:pPr/>
              <a:t>33</a:t>
            </a:fld>
            <a:endParaRPr lang="en-US"/>
          </a:p>
        </p:txBody>
      </p:sp>
    </p:spTree>
    <p:extLst>
      <p:ext uri="{BB962C8B-B14F-4D97-AF65-F5344CB8AC3E}">
        <p14:creationId xmlns:p14="http://schemas.microsoft.com/office/powerpoint/2010/main" val="169341183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014DCBC-0CBF-4F73-AE80-264DBB7159BA}" type="slidenum">
              <a:rPr lang="en-US" smtClean="0"/>
              <a:pPr/>
              <a:t>34</a:t>
            </a:fld>
            <a:endParaRPr lang="en-US"/>
          </a:p>
        </p:txBody>
      </p:sp>
    </p:spTree>
    <p:extLst>
      <p:ext uri="{BB962C8B-B14F-4D97-AF65-F5344CB8AC3E}">
        <p14:creationId xmlns:p14="http://schemas.microsoft.com/office/powerpoint/2010/main" val="84309157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014DCBC-0CBF-4F73-AE80-264DBB7159BA}" type="slidenum">
              <a:rPr lang="en-US" smtClean="0"/>
              <a:pPr/>
              <a:t>35</a:t>
            </a:fld>
            <a:endParaRPr lang="en-US"/>
          </a:p>
        </p:txBody>
      </p:sp>
    </p:spTree>
    <p:extLst>
      <p:ext uri="{BB962C8B-B14F-4D97-AF65-F5344CB8AC3E}">
        <p14:creationId xmlns:p14="http://schemas.microsoft.com/office/powerpoint/2010/main" val="16494316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014DCBC-0CBF-4F73-AE80-264DBB7159BA}" type="slidenum">
              <a:rPr lang="en-US" smtClean="0"/>
              <a:pPr/>
              <a:t>36</a:t>
            </a:fld>
            <a:endParaRPr lang="en-US"/>
          </a:p>
        </p:txBody>
      </p:sp>
    </p:spTree>
    <p:extLst>
      <p:ext uri="{BB962C8B-B14F-4D97-AF65-F5344CB8AC3E}">
        <p14:creationId xmlns:p14="http://schemas.microsoft.com/office/powerpoint/2010/main" val="253939459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014DCBC-0CBF-4F73-AE80-264DBB7159BA}" type="slidenum">
              <a:rPr lang="en-US" smtClean="0"/>
              <a:pPr/>
              <a:t>37</a:t>
            </a:fld>
            <a:endParaRPr lang="en-US"/>
          </a:p>
        </p:txBody>
      </p:sp>
    </p:spTree>
    <p:extLst>
      <p:ext uri="{BB962C8B-B14F-4D97-AF65-F5344CB8AC3E}">
        <p14:creationId xmlns:p14="http://schemas.microsoft.com/office/powerpoint/2010/main" val="82965278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014DCBC-0CBF-4F73-AE80-264DBB7159BA}" type="slidenum">
              <a:rPr lang="en-US" smtClean="0"/>
              <a:pPr/>
              <a:t>38</a:t>
            </a:fld>
            <a:endParaRPr lang="en-US"/>
          </a:p>
        </p:txBody>
      </p:sp>
    </p:spTree>
    <p:extLst>
      <p:ext uri="{BB962C8B-B14F-4D97-AF65-F5344CB8AC3E}">
        <p14:creationId xmlns:p14="http://schemas.microsoft.com/office/powerpoint/2010/main" val="152666322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014DCBC-0CBF-4F73-AE80-264DBB7159BA}" type="slidenum">
              <a:rPr lang="en-US" smtClean="0"/>
              <a:pPr/>
              <a:t>39</a:t>
            </a:fld>
            <a:endParaRPr lang="en-US"/>
          </a:p>
        </p:txBody>
      </p:sp>
    </p:spTree>
    <p:extLst>
      <p:ext uri="{BB962C8B-B14F-4D97-AF65-F5344CB8AC3E}">
        <p14:creationId xmlns:p14="http://schemas.microsoft.com/office/powerpoint/2010/main" val="170531912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014DCBC-0CBF-4F73-AE80-264DBB7159BA}" type="slidenum">
              <a:rPr lang="en-US" smtClean="0"/>
              <a:pPr/>
              <a:t>40</a:t>
            </a:fld>
            <a:endParaRPr lang="en-US"/>
          </a:p>
        </p:txBody>
      </p:sp>
    </p:spTree>
    <p:extLst>
      <p:ext uri="{BB962C8B-B14F-4D97-AF65-F5344CB8AC3E}">
        <p14:creationId xmlns:p14="http://schemas.microsoft.com/office/powerpoint/2010/main" val="108999935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014DCBC-0CBF-4F73-AE80-264DBB7159BA}" type="slidenum">
              <a:rPr lang="en-US" smtClean="0"/>
              <a:pPr/>
              <a:t>41</a:t>
            </a:fld>
            <a:endParaRPr lang="en-US"/>
          </a:p>
        </p:txBody>
      </p:sp>
    </p:spTree>
    <p:extLst>
      <p:ext uri="{BB962C8B-B14F-4D97-AF65-F5344CB8AC3E}">
        <p14:creationId xmlns:p14="http://schemas.microsoft.com/office/powerpoint/2010/main" val="222405995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014DCBC-0CBF-4F73-AE80-264DBB7159BA}" type="slidenum">
              <a:rPr lang="en-US" smtClean="0"/>
              <a:pPr/>
              <a:t>42</a:t>
            </a:fld>
            <a:endParaRPr lang="en-US"/>
          </a:p>
        </p:txBody>
      </p:sp>
    </p:spTree>
    <p:extLst>
      <p:ext uri="{BB962C8B-B14F-4D97-AF65-F5344CB8AC3E}">
        <p14:creationId xmlns:p14="http://schemas.microsoft.com/office/powerpoint/2010/main" val="33946494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014DCBC-0CBF-4F73-AE80-264DBB7159BA}" type="slidenum">
              <a:rPr lang="en-US" smtClean="0"/>
              <a:pPr/>
              <a:t>4</a:t>
            </a:fld>
            <a:endParaRPr lang="en-US"/>
          </a:p>
        </p:txBody>
      </p:sp>
    </p:spTree>
    <p:extLst>
      <p:ext uri="{BB962C8B-B14F-4D97-AF65-F5344CB8AC3E}">
        <p14:creationId xmlns:p14="http://schemas.microsoft.com/office/powerpoint/2010/main" val="252706869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014DCBC-0CBF-4F73-AE80-264DBB7159BA}" type="slidenum">
              <a:rPr lang="en-US" smtClean="0"/>
              <a:pPr/>
              <a:t>43</a:t>
            </a:fld>
            <a:endParaRPr lang="en-US"/>
          </a:p>
        </p:txBody>
      </p:sp>
    </p:spTree>
    <p:extLst>
      <p:ext uri="{BB962C8B-B14F-4D97-AF65-F5344CB8AC3E}">
        <p14:creationId xmlns:p14="http://schemas.microsoft.com/office/powerpoint/2010/main" val="66091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014DCBC-0CBF-4F73-AE80-264DBB7159BA}" type="slidenum">
              <a:rPr lang="en-US" smtClean="0"/>
              <a:pPr/>
              <a:t>44</a:t>
            </a:fld>
            <a:endParaRPr lang="en-US"/>
          </a:p>
        </p:txBody>
      </p:sp>
    </p:spTree>
    <p:extLst>
      <p:ext uri="{BB962C8B-B14F-4D97-AF65-F5344CB8AC3E}">
        <p14:creationId xmlns:p14="http://schemas.microsoft.com/office/powerpoint/2010/main" val="267181642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014DCBC-0CBF-4F73-AE80-264DBB7159BA}" type="slidenum">
              <a:rPr lang="en-US" smtClean="0"/>
              <a:pPr/>
              <a:t>45</a:t>
            </a:fld>
            <a:endParaRPr lang="en-US"/>
          </a:p>
        </p:txBody>
      </p:sp>
    </p:spTree>
    <p:extLst>
      <p:ext uri="{BB962C8B-B14F-4D97-AF65-F5344CB8AC3E}">
        <p14:creationId xmlns:p14="http://schemas.microsoft.com/office/powerpoint/2010/main" val="38827766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014DCBC-0CBF-4F73-AE80-264DBB7159BA}" type="slidenum">
              <a:rPr lang="en-US" smtClean="0"/>
              <a:pPr/>
              <a:t>46</a:t>
            </a:fld>
            <a:endParaRPr lang="en-US"/>
          </a:p>
        </p:txBody>
      </p:sp>
    </p:spTree>
    <p:extLst>
      <p:ext uri="{BB962C8B-B14F-4D97-AF65-F5344CB8AC3E}">
        <p14:creationId xmlns:p14="http://schemas.microsoft.com/office/powerpoint/2010/main" val="139465165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014DCBC-0CBF-4F73-AE80-264DBB7159BA}" type="slidenum">
              <a:rPr lang="en-US" smtClean="0"/>
              <a:pPr/>
              <a:t>47</a:t>
            </a:fld>
            <a:endParaRPr lang="en-US"/>
          </a:p>
        </p:txBody>
      </p:sp>
    </p:spTree>
    <p:extLst>
      <p:ext uri="{BB962C8B-B14F-4D97-AF65-F5344CB8AC3E}">
        <p14:creationId xmlns:p14="http://schemas.microsoft.com/office/powerpoint/2010/main" val="225584016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014DCBC-0CBF-4F73-AE80-264DBB7159BA}" type="slidenum">
              <a:rPr lang="en-US" smtClean="0"/>
              <a:pPr/>
              <a:t>48</a:t>
            </a:fld>
            <a:endParaRPr lang="en-US"/>
          </a:p>
        </p:txBody>
      </p:sp>
    </p:spTree>
    <p:extLst>
      <p:ext uri="{BB962C8B-B14F-4D97-AF65-F5344CB8AC3E}">
        <p14:creationId xmlns:p14="http://schemas.microsoft.com/office/powerpoint/2010/main" val="91816704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014DCBC-0CBF-4F73-AE80-264DBB7159BA}" type="slidenum">
              <a:rPr lang="en-US" smtClean="0"/>
              <a:pPr/>
              <a:t>49</a:t>
            </a:fld>
            <a:endParaRPr lang="en-US"/>
          </a:p>
        </p:txBody>
      </p:sp>
    </p:spTree>
    <p:extLst>
      <p:ext uri="{BB962C8B-B14F-4D97-AF65-F5344CB8AC3E}">
        <p14:creationId xmlns:p14="http://schemas.microsoft.com/office/powerpoint/2010/main" val="88943442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014DCBC-0CBF-4F73-AE80-264DBB7159BA}" type="slidenum">
              <a:rPr lang="en-US" smtClean="0"/>
              <a:pPr/>
              <a:t>50</a:t>
            </a:fld>
            <a:endParaRPr lang="en-US"/>
          </a:p>
        </p:txBody>
      </p:sp>
    </p:spTree>
    <p:extLst>
      <p:ext uri="{BB962C8B-B14F-4D97-AF65-F5344CB8AC3E}">
        <p14:creationId xmlns:p14="http://schemas.microsoft.com/office/powerpoint/2010/main" val="317807911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014DCBC-0CBF-4F73-AE80-264DBB7159BA}" type="slidenum">
              <a:rPr lang="en-US" smtClean="0"/>
              <a:pPr/>
              <a:t>51</a:t>
            </a:fld>
            <a:endParaRPr lang="en-US"/>
          </a:p>
        </p:txBody>
      </p:sp>
    </p:spTree>
    <p:extLst>
      <p:ext uri="{BB962C8B-B14F-4D97-AF65-F5344CB8AC3E}">
        <p14:creationId xmlns:p14="http://schemas.microsoft.com/office/powerpoint/2010/main" val="91722465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014DCBC-0CBF-4F73-AE80-264DBB7159BA}" type="slidenum">
              <a:rPr lang="en-US" smtClean="0"/>
              <a:pPr/>
              <a:t>52</a:t>
            </a:fld>
            <a:endParaRPr lang="en-US"/>
          </a:p>
        </p:txBody>
      </p:sp>
    </p:spTree>
    <p:extLst>
      <p:ext uri="{BB962C8B-B14F-4D97-AF65-F5344CB8AC3E}">
        <p14:creationId xmlns:p14="http://schemas.microsoft.com/office/powerpoint/2010/main" val="16798654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014DCBC-0CBF-4F73-AE80-264DBB7159BA}" type="slidenum">
              <a:rPr lang="en-US" smtClean="0"/>
              <a:pPr/>
              <a:t>5</a:t>
            </a:fld>
            <a:endParaRPr lang="en-US"/>
          </a:p>
        </p:txBody>
      </p:sp>
    </p:spTree>
    <p:extLst>
      <p:ext uri="{BB962C8B-B14F-4D97-AF65-F5344CB8AC3E}">
        <p14:creationId xmlns:p14="http://schemas.microsoft.com/office/powerpoint/2010/main" val="109123774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014DCBC-0CBF-4F73-AE80-264DBB7159BA}" type="slidenum">
              <a:rPr lang="en-US" smtClean="0"/>
              <a:pPr/>
              <a:t>53</a:t>
            </a:fld>
            <a:endParaRPr lang="en-US"/>
          </a:p>
        </p:txBody>
      </p:sp>
    </p:spTree>
    <p:extLst>
      <p:ext uri="{BB962C8B-B14F-4D97-AF65-F5344CB8AC3E}">
        <p14:creationId xmlns:p14="http://schemas.microsoft.com/office/powerpoint/2010/main" val="334986244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014DCBC-0CBF-4F73-AE80-264DBB7159BA}" type="slidenum">
              <a:rPr lang="en-US" smtClean="0"/>
              <a:pPr/>
              <a:t>54</a:t>
            </a:fld>
            <a:endParaRPr lang="en-US"/>
          </a:p>
        </p:txBody>
      </p:sp>
    </p:spTree>
    <p:extLst>
      <p:ext uri="{BB962C8B-B14F-4D97-AF65-F5344CB8AC3E}">
        <p14:creationId xmlns:p14="http://schemas.microsoft.com/office/powerpoint/2010/main" val="391915567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014DCBC-0CBF-4F73-AE80-264DBB7159BA}" type="slidenum">
              <a:rPr lang="en-US" smtClean="0"/>
              <a:pPr/>
              <a:t>55</a:t>
            </a:fld>
            <a:endParaRPr lang="en-US"/>
          </a:p>
        </p:txBody>
      </p:sp>
    </p:spTree>
    <p:extLst>
      <p:ext uri="{BB962C8B-B14F-4D97-AF65-F5344CB8AC3E}">
        <p14:creationId xmlns:p14="http://schemas.microsoft.com/office/powerpoint/2010/main" val="388632599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014DCBC-0CBF-4F73-AE80-264DBB7159BA}" type="slidenum">
              <a:rPr lang="en-US" smtClean="0"/>
              <a:pPr/>
              <a:t>56</a:t>
            </a:fld>
            <a:endParaRPr lang="en-US"/>
          </a:p>
        </p:txBody>
      </p:sp>
    </p:spTree>
    <p:extLst>
      <p:ext uri="{BB962C8B-B14F-4D97-AF65-F5344CB8AC3E}">
        <p14:creationId xmlns:p14="http://schemas.microsoft.com/office/powerpoint/2010/main" val="259507025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014DCBC-0CBF-4F73-AE80-264DBB7159BA}" type="slidenum">
              <a:rPr lang="en-US" smtClean="0"/>
              <a:pPr/>
              <a:t>57</a:t>
            </a:fld>
            <a:endParaRPr lang="en-US"/>
          </a:p>
        </p:txBody>
      </p:sp>
    </p:spTree>
    <p:extLst>
      <p:ext uri="{BB962C8B-B14F-4D97-AF65-F5344CB8AC3E}">
        <p14:creationId xmlns:p14="http://schemas.microsoft.com/office/powerpoint/2010/main" val="407096282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014DCBC-0CBF-4F73-AE80-264DBB7159BA}" type="slidenum">
              <a:rPr lang="en-US" smtClean="0"/>
              <a:pPr/>
              <a:t>58</a:t>
            </a:fld>
            <a:endParaRPr lang="en-US"/>
          </a:p>
        </p:txBody>
      </p:sp>
    </p:spTree>
    <p:extLst>
      <p:ext uri="{BB962C8B-B14F-4D97-AF65-F5344CB8AC3E}">
        <p14:creationId xmlns:p14="http://schemas.microsoft.com/office/powerpoint/2010/main" val="253231984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014DCBC-0CBF-4F73-AE80-264DBB7159BA}" type="slidenum">
              <a:rPr lang="en-US" smtClean="0"/>
              <a:pPr/>
              <a:t>59</a:t>
            </a:fld>
            <a:endParaRPr lang="en-US"/>
          </a:p>
        </p:txBody>
      </p:sp>
    </p:spTree>
    <p:extLst>
      <p:ext uri="{BB962C8B-B14F-4D97-AF65-F5344CB8AC3E}">
        <p14:creationId xmlns:p14="http://schemas.microsoft.com/office/powerpoint/2010/main" val="359282851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014DCBC-0CBF-4F73-AE80-264DBB7159BA}" type="slidenum">
              <a:rPr lang="en-US" smtClean="0"/>
              <a:pPr/>
              <a:t>60</a:t>
            </a:fld>
            <a:endParaRPr lang="en-US"/>
          </a:p>
        </p:txBody>
      </p:sp>
    </p:spTree>
    <p:extLst>
      <p:ext uri="{BB962C8B-B14F-4D97-AF65-F5344CB8AC3E}">
        <p14:creationId xmlns:p14="http://schemas.microsoft.com/office/powerpoint/2010/main" val="179386658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014DCBC-0CBF-4F73-AE80-264DBB7159BA}" type="slidenum">
              <a:rPr lang="en-US" smtClean="0"/>
              <a:pPr/>
              <a:t>61</a:t>
            </a:fld>
            <a:endParaRPr lang="en-US"/>
          </a:p>
        </p:txBody>
      </p:sp>
    </p:spTree>
    <p:extLst>
      <p:ext uri="{BB962C8B-B14F-4D97-AF65-F5344CB8AC3E}">
        <p14:creationId xmlns:p14="http://schemas.microsoft.com/office/powerpoint/2010/main" val="328963520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014DCBC-0CBF-4F73-AE80-264DBB7159BA}" type="slidenum">
              <a:rPr lang="en-US" smtClean="0"/>
              <a:pPr/>
              <a:t>62</a:t>
            </a:fld>
            <a:endParaRPr lang="en-US"/>
          </a:p>
        </p:txBody>
      </p:sp>
    </p:spTree>
    <p:extLst>
      <p:ext uri="{BB962C8B-B14F-4D97-AF65-F5344CB8AC3E}">
        <p14:creationId xmlns:p14="http://schemas.microsoft.com/office/powerpoint/2010/main" val="7761184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014DCBC-0CBF-4F73-AE80-264DBB7159BA}" type="slidenum">
              <a:rPr lang="en-US" smtClean="0"/>
              <a:pPr/>
              <a:t>6</a:t>
            </a:fld>
            <a:endParaRPr lang="en-US"/>
          </a:p>
        </p:txBody>
      </p:sp>
    </p:spTree>
    <p:extLst>
      <p:ext uri="{BB962C8B-B14F-4D97-AF65-F5344CB8AC3E}">
        <p14:creationId xmlns:p14="http://schemas.microsoft.com/office/powerpoint/2010/main" val="160689414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014DCBC-0CBF-4F73-AE80-264DBB7159BA}" type="slidenum">
              <a:rPr lang="en-US" smtClean="0"/>
              <a:pPr/>
              <a:t>63</a:t>
            </a:fld>
            <a:endParaRPr lang="en-US"/>
          </a:p>
        </p:txBody>
      </p:sp>
    </p:spTree>
    <p:extLst>
      <p:ext uri="{BB962C8B-B14F-4D97-AF65-F5344CB8AC3E}">
        <p14:creationId xmlns:p14="http://schemas.microsoft.com/office/powerpoint/2010/main" val="261193600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014DCBC-0CBF-4F73-AE80-264DBB7159BA}" type="slidenum">
              <a:rPr lang="en-US" smtClean="0"/>
              <a:pPr/>
              <a:t>64</a:t>
            </a:fld>
            <a:endParaRPr lang="en-US"/>
          </a:p>
        </p:txBody>
      </p:sp>
    </p:spTree>
    <p:extLst>
      <p:ext uri="{BB962C8B-B14F-4D97-AF65-F5344CB8AC3E}">
        <p14:creationId xmlns:p14="http://schemas.microsoft.com/office/powerpoint/2010/main" val="105122248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014DCBC-0CBF-4F73-AE80-264DBB7159BA}" type="slidenum">
              <a:rPr lang="en-US" smtClean="0"/>
              <a:pPr/>
              <a:t>65</a:t>
            </a:fld>
            <a:endParaRPr lang="en-US"/>
          </a:p>
        </p:txBody>
      </p:sp>
    </p:spTree>
    <p:extLst>
      <p:ext uri="{BB962C8B-B14F-4D97-AF65-F5344CB8AC3E}">
        <p14:creationId xmlns:p14="http://schemas.microsoft.com/office/powerpoint/2010/main" val="177641345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014DCBC-0CBF-4F73-AE80-264DBB7159BA}" type="slidenum">
              <a:rPr lang="en-US" smtClean="0"/>
              <a:pPr/>
              <a:t>66</a:t>
            </a:fld>
            <a:endParaRPr lang="en-US"/>
          </a:p>
        </p:txBody>
      </p:sp>
    </p:spTree>
    <p:extLst>
      <p:ext uri="{BB962C8B-B14F-4D97-AF65-F5344CB8AC3E}">
        <p14:creationId xmlns:p14="http://schemas.microsoft.com/office/powerpoint/2010/main" val="107583979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014DCBC-0CBF-4F73-AE80-264DBB7159BA}" type="slidenum">
              <a:rPr lang="en-US" smtClean="0"/>
              <a:pPr/>
              <a:t>67</a:t>
            </a:fld>
            <a:endParaRPr lang="en-US"/>
          </a:p>
        </p:txBody>
      </p:sp>
    </p:spTree>
    <p:extLst>
      <p:ext uri="{BB962C8B-B14F-4D97-AF65-F5344CB8AC3E}">
        <p14:creationId xmlns:p14="http://schemas.microsoft.com/office/powerpoint/2010/main" val="227366795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014DCBC-0CBF-4F73-AE80-264DBB7159BA}" type="slidenum">
              <a:rPr lang="en-US" smtClean="0"/>
              <a:pPr/>
              <a:t>68</a:t>
            </a:fld>
            <a:endParaRPr lang="en-US"/>
          </a:p>
        </p:txBody>
      </p:sp>
    </p:spTree>
    <p:extLst>
      <p:ext uri="{BB962C8B-B14F-4D97-AF65-F5344CB8AC3E}">
        <p14:creationId xmlns:p14="http://schemas.microsoft.com/office/powerpoint/2010/main" val="37352569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014DCBC-0CBF-4F73-AE80-264DBB7159BA}" type="slidenum">
              <a:rPr lang="en-US" smtClean="0"/>
              <a:pPr/>
              <a:t>7</a:t>
            </a:fld>
            <a:endParaRPr lang="en-US"/>
          </a:p>
        </p:txBody>
      </p:sp>
    </p:spTree>
    <p:extLst>
      <p:ext uri="{BB962C8B-B14F-4D97-AF65-F5344CB8AC3E}">
        <p14:creationId xmlns:p14="http://schemas.microsoft.com/office/powerpoint/2010/main" val="35047966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014DCBC-0CBF-4F73-AE80-264DBB7159BA}" type="slidenum">
              <a:rPr lang="en-US" smtClean="0"/>
              <a:pPr/>
              <a:t>8</a:t>
            </a:fld>
            <a:endParaRPr lang="en-US"/>
          </a:p>
        </p:txBody>
      </p:sp>
    </p:spTree>
    <p:extLst>
      <p:ext uri="{BB962C8B-B14F-4D97-AF65-F5344CB8AC3E}">
        <p14:creationId xmlns:p14="http://schemas.microsoft.com/office/powerpoint/2010/main" val="6708962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014DCBC-0CBF-4F73-AE80-264DBB7159BA}" type="slidenum">
              <a:rPr lang="en-US" smtClean="0"/>
              <a:pPr/>
              <a:t>9</a:t>
            </a:fld>
            <a:endParaRPr lang="en-US"/>
          </a:p>
        </p:txBody>
      </p:sp>
    </p:spTree>
    <p:extLst>
      <p:ext uri="{BB962C8B-B14F-4D97-AF65-F5344CB8AC3E}">
        <p14:creationId xmlns:p14="http://schemas.microsoft.com/office/powerpoint/2010/main" val="187142437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ight Triangle 9"/>
          <p:cNvSpPr/>
          <p:nvPr/>
        </p:nvSpPr>
        <p:spPr>
          <a:xfrm>
            <a:off x="-2" y="4664147"/>
            <a:ext cx="9151089" cy="0"/>
          </a:xfrm>
          <a:prstGeom prst="rtTriangle">
            <a:avLst/>
          </a:prstGeom>
          <a:gradFill flip="none" rotWithShape="1">
            <a:gsLst>
              <a:gs pos="0">
                <a:schemeClr val="accent1">
                  <a:shade val="35000"/>
                  <a:satMod val="170000"/>
                  <a:alpha val="100000"/>
                </a:schemeClr>
              </a:gs>
              <a:gs pos="55000">
                <a:schemeClr val="accent1">
                  <a:tint val="90000"/>
                  <a:satMod val="150000"/>
                  <a:alpha val="100000"/>
                </a:schemeClr>
              </a:gs>
              <a:gs pos="100000">
                <a:schemeClr val="accent1">
                  <a:shade val="35000"/>
                  <a:satMod val="170000"/>
                  <a:alpha val="100000"/>
                </a:schemeClr>
              </a:gs>
            </a:gsLst>
            <a:lin ang="3000000" scaled="1"/>
            <a:tileRect/>
          </a:gradFill>
          <a:ln w="127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Title 8"/>
          <p:cNvSpPr>
            <a:spLocks noGrp="1"/>
          </p:cNvSpPr>
          <p:nvPr>
            <p:ph type="ctrTitle"/>
          </p:nvPr>
        </p:nvSpPr>
        <p:spPr>
          <a:xfrm>
            <a:off x="685800" y="1752601"/>
            <a:ext cx="7772400" cy="1829761"/>
          </a:xfrm>
        </p:spPr>
        <p:txBody>
          <a:bodyPr vert="horz" anchor="b">
            <a:normAutofit/>
            <a:scene3d>
              <a:camera prst="orthographicFront"/>
              <a:lightRig rig="soft" dir="t"/>
            </a:scene3d>
            <a:sp3d prstMaterial="softEdge">
              <a:bevelT w="25400" h="25400"/>
            </a:sp3d>
          </a:bodyPr>
          <a:lstStyle>
            <a:lvl1pPr algn="r">
              <a:defRPr sz="4800" b="1">
                <a:solidFill>
                  <a:schemeClr val="tx2"/>
                </a:solidFill>
                <a:effectLst>
                  <a:outerShdw blurRad="31750" dist="25400" dir="5400000" algn="tl" rotWithShape="0">
                    <a:srgbClr val="000000">
                      <a:alpha val="25000"/>
                    </a:srgbClr>
                  </a:outerShdw>
                </a:effectLst>
              </a:defRPr>
            </a:lvl1pPr>
            <a:extLst/>
          </a:lstStyle>
          <a:p>
            <a:r>
              <a:rPr kumimoji="0" lang="en-US"/>
              <a:t>Click to edit Master title style</a:t>
            </a:r>
          </a:p>
        </p:txBody>
      </p:sp>
      <p:sp>
        <p:nvSpPr>
          <p:cNvPr id="17" name="Subtitle 16"/>
          <p:cNvSpPr>
            <a:spLocks noGrp="1"/>
          </p:cNvSpPr>
          <p:nvPr>
            <p:ph type="subTitle" idx="1"/>
          </p:nvPr>
        </p:nvSpPr>
        <p:spPr>
          <a:xfrm>
            <a:off x="685800" y="3611607"/>
            <a:ext cx="7772400" cy="1199704"/>
          </a:xfrm>
        </p:spPr>
        <p:txBody>
          <a:bodyPr lIns="45720" rIns="45720"/>
          <a:lstStyle>
            <a:lvl1pPr marL="0" marR="64008" indent="0" algn="r">
              <a:buNone/>
              <a:defRPr>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a:t>Click to edit Master subtitle style</a:t>
            </a:r>
          </a:p>
        </p:txBody>
      </p:sp>
      <p:grpSp>
        <p:nvGrpSpPr>
          <p:cNvPr id="2" name="Group 1"/>
          <p:cNvGrpSpPr/>
          <p:nvPr/>
        </p:nvGrpSpPr>
        <p:grpSpPr>
          <a:xfrm>
            <a:off x="-3765" y="4953000"/>
            <a:ext cx="9147765" cy="1912088"/>
            <a:chOff x="-3765" y="4832896"/>
            <a:chExt cx="9147765" cy="2032192"/>
          </a:xfrm>
        </p:grpSpPr>
        <p:sp>
          <p:nvSpPr>
            <p:cNvPr id="7" name="Freeform 6"/>
            <p:cNvSpPr>
              <a:spLocks/>
            </p:cNvSpPr>
            <p:nvPr/>
          </p:nvSpPr>
          <p:spPr bwMode="auto">
            <a:xfrm>
              <a:off x="1687513" y="4832896"/>
              <a:ext cx="7456487" cy="518816"/>
            </a:xfrm>
            <a:custGeom>
              <a:avLst>
                <a:gd name="A1" fmla="val 0"/>
                <a:gd name="A2" fmla="val 0"/>
                <a:gd name="A3" fmla="val 0"/>
                <a:gd name="A4" fmla="val 0"/>
                <a:gd name="A5" fmla="val 0"/>
                <a:gd name="A6" fmla="val 0"/>
                <a:gd name="A7" fmla="val 0"/>
                <a:gd name="A8" fmla="val 0"/>
              </a:avLst>
              <a:gdLst/>
              <a:ahLst/>
              <a:cxnLst>
                <a:cxn ang="0">
                  <a:pos x="4697" y="0"/>
                </a:cxn>
                <a:cxn ang="0">
                  <a:pos x="4697" y="367"/>
                </a:cxn>
                <a:cxn ang="0">
                  <a:pos x="0" y="218"/>
                </a:cxn>
                <a:cxn ang="0">
                  <a:pos x="4697" y="0"/>
                </a:cxn>
              </a:cxnLst>
              <a:rect l="0" t="0" r="0" b="0"/>
              <a:pathLst>
                <a:path w="4697" h="367">
                  <a:moveTo>
                    <a:pt x="4697" y="0"/>
                  </a:moveTo>
                  <a:lnTo>
                    <a:pt x="4697" y="367"/>
                  </a:lnTo>
                  <a:lnTo>
                    <a:pt x="0" y="218"/>
                  </a:lnTo>
                  <a:lnTo>
                    <a:pt x="4697" y="0"/>
                  </a:lnTo>
                  <a:close/>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8" name="Freeform 7"/>
            <p:cNvSpPr>
              <a:spLocks/>
            </p:cNvSpPr>
            <p:nvPr/>
          </p:nvSpPr>
          <p:spPr bwMode="auto">
            <a:xfrm>
              <a:off x="35443" y="5135526"/>
              <a:ext cx="9108557"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0" y="0"/>
                  </a:moveTo>
                  <a:lnTo>
                    <a:pt x="5760" y="0"/>
                  </a:lnTo>
                  <a:lnTo>
                    <a:pt x="5760" y="528"/>
                  </a:lnTo>
                  <a:lnTo>
                    <a:pt x="48" y="0"/>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1" name="Freeform 10"/>
            <p:cNvSpPr>
              <a:spLocks/>
            </p:cNvSpPr>
            <p:nvPr/>
          </p:nvSpPr>
          <p:spPr bwMode="auto">
            <a:xfrm>
              <a:off x="0" y="4883888"/>
              <a:ext cx="9144000" cy="1981200"/>
            </a:xfrm>
            <a:custGeom>
              <a:avLst>
                <a:gd name="A1" fmla="val 0"/>
                <a:gd name="A2" fmla="val 0"/>
                <a:gd name="A3" fmla="val 0"/>
                <a:gd name="A4" fmla="val 0"/>
                <a:gd name="A5" fmla="val 0"/>
                <a:gd name="A6" fmla="val 0"/>
                <a:gd name="A7" fmla="val 0"/>
                <a:gd name="A8" fmla="val 0"/>
              </a:avLst>
              <a:gdLst/>
              <a:ahLst/>
              <a:cxnLst>
                <a:cxn ang="0">
                  <a:pos x="0" y="0"/>
                </a:cxn>
                <a:cxn ang="0">
                  <a:pos x="0" y="1248"/>
                </a:cxn>
                <a:cxn ang="0">
                  <a:pos x="5760" y="1248"/>
                </a:cxn>
                <a:cxn ang="0">
                  <a:pos x="5760" y="528"/>
                </a:cxn>
                <a:cxn ang="0">
                  <a:pos x="0" y="0"/>
                </a:cxn>
              </a:cxnLst>
              <a:rect l="0" t="0" r="0" b="0"/>
              <a:pathLst>
                <a:path w="5760" h="1248">
                  <a:moveTo>
                    <a:pt x="0" y="0"/>
                  </a:moveTo>
                  <a:lnTo>
                    <a:pt x="0" y="1248"/>
                  </a:lnTo>
                  <a:lnTo>
                    <a:pt x="5760" y="1248"/>
                  </a:lnTo>
                  <a:lnTo>
                    <a:pt x="5760" y="528"/>
                  </a:lnTo>
                  <a:lnTo>
                    <a:pt x="0" y="0"/>
                  </a:lnTo>
                  <a:close/>
                </a:path>
              </a:pathLst>
            </a:custGeom>
            <a:blipFill>
              <a:blip r:embed="rId2">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p>
              <a:pPr algn="ctr" eaLnBrk="1" latinLnBrk="0" hangingPunct="1"/>
              <a:endParaRPr kumimoji="0" lang="en-US"/>
            </a:p>
          </p:txBody>
        </p:sp>
        <p:cxnSp>
          <p:nvCxnSpPr>
            <p:cNvPr id="12" name="Straight Connector 11"/>
            <p:cNvCxnSpPr/>
            <p:nvPr/>
          </p:nvCxnSpPr>
          <p:spPr>
            <a:xfrm>
              <a:off x="-3765" y="4880373"/>
              <a:ext cx="9147765" cy="83994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grpSp>
      <p:sp>
        <p:nvSpPr>
          <p:cNvPr id="30" name="Date Placeholder 29"/>
          <p:cNvSpPr>
            <a:spLocks noGrp="1"/>
          </p:cNvSpPr>
          <p:nvPr>
            <p:ph type="dt" sz="half" idx="10"/>
          </p:nvPr>
        </p:nvSpPr>
        <p:spPr/>
        <p:txBody>
          <a:bodyPr/>
          <a:lstStyle>
            <a:lvl1pPr>
              <a:defRPr>
                <a:solidFill>
                  <a:srgbClr val="FFFFFF"/>
                </a:solidFill>
              </a:defRPr>
            </a:lvl1pPr>
            <a:extLst/>
          </a:lstStyle>
          <a:p>
            <a:fld id="{A18D181A-277D-4712-B7CC-C888F1F3BE49}" type="datetime1">
              <a:rPr lang="en-US" smtClean="0"/>
              <a:t>10/9/2023</a:t>
            </a:fld>
            <a:endParaRPr lang="en-US"/>
          </a:p>
        </p:txBody>
      </p:sp>
      <p:sp>
        <p:nvSpPr>
          <p:cNvPr id="19" name="Footer Placeholder 18"/>
          <p:cNvSpPr>
            <a:spLocks noGrp="1"/>
          </p:cNvSpPr>
          <p:nvPr>
            <p:ph type="ftr" sz="quarter" idx="11"/>
          </p:nvPr>
        </p:nvSpPr>
        <p:spPr/>
        <p:txBody>
          <a:bodyPr/>
          <a:lstStyle>
            <a:lvl1pPr>
              <a:defRPr>
                <a:solidFill>
                  <a:schemeClr val="accent1">
                    <a:tint val="20000"/>
                  </a:schemeClr>
                </a:solidFill>
              </a:defRPr>
            </a:lvl1pPr>
            <a:extLst/>
          </a:lstStyle>
          <a:p>
            <a:r>
              <a:rPr lang="en-US"/>
              <a:t>MSR, Associate Professor, Dept. of ICT, CoU.</a:t>
            </a:r>
            <a:endParaRPr lang="en-US" dirty="0"/>
          </a:p>
        </p:txBody>
      </p:sp>
      <p:sp>
        <p:nvSpPr>
          <p:cNvPr id="27" name="Slide Number Placeholder 26"/>
          <p:cNvSpPr>
            <a:spLocks noGrp="1"/>
          </p:cNvSpPr>
          <p:nvPr>
            <p:ph type="sldNum" sz="quarter" idx="12"/>
          </p:nvPr>
        </p:nvSpPr>
        <p:spPr/>
        <p:txBody>
          <a:bodyPr/>
          <a:lstStyle>
            <a:lvl1pPr>
              <a:defRPr>
                <a:solidFill>
                  <a:srgbClr val="FFFFFF"/>
                </a:solidFill>
              </a:defRPr>
            </a:lvl1pPr>
            <a:extLst/>
          </a:lstStyle>
          <a:p>
            <a:fld id="{34B4FE1C-07CF-487E-9EDB-8E27F28677D3}"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a:xfrm>
            <a:off x="457200" y="1481329"/>
            <a:ext cx="8229600" cy="4386071"/>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53817964-AC68-4C41-BAB6-824018ABD202}" type="datetime1">
              <a:rPr lang="en-US" smtClean="0"/>
              <a:t>10/9/2023</a:t>
            </a:fld>
            <a:endParaRPr lang="en-US"/>
          </a:p>
        </p:txBody>
      </p:sp>
      <p:sp>
        <p:nvSpPr>
          <p:cNvPr id="5" name="Footer Placeholder 4"/>
          <p:cNvSpPr>
            <a:spLocks noGrp="1"/>
          </p:cNvSpPr>
          <p:nvPr>
            <p:ph type="ftr" sz="quarter" idx="11"/>
          </p:nvPr>
        </p:nvSpPr>
        <p:spPr/>
        <p:txBody>
          <a:bodyPr/>
          <a:lstStyle/>
          <a:p>
            <a:r>
              <a:rPr lang="en-US"/>
              <a:t>MSR, Associate Professor, Dept. of ICT, CoU.</a:t>
            </a:r>
            <a:endParaRPr lang="en-US" dirty="0"/>
          </a:p>
        </p:txBody>
      </p:sp>
      <p:sp>
        <p:nvSpPr>
          <p:cNvPr id="6" name="Slide Number Placeholder 5"/>
          <p:cNvSpPr>
            <a:spLocks noGrp="1"/>
          </p:cNvSpPr>
          <p:nvPr>
            <p:ph type="sldNum" sz="quarter" idx="12"/>
          </p:nvPr>
        </p:nvSpPr>
        <p:spPr/>
        <p:txBody>
          <a:bodyPr/>
          <a:lstStyle/>
          <a:p>
            <a:fld id="{34B4FE1C-07CF-487E-9EDB-8E27F28677D3}"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44013" y="274640"/>
            <a:ext cx="1777470" cy="5592761"/>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274641"/>
            <a:ext cx="6324600" cy="5592760"/>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F5BEE7FD-C452-47FC-9C9D-BB3C56243CC7}" type="datetime1">
              <a:rPr lang="en-US" smtClean="0"/>
              <a:t>10/9/2023</a:t>
            </a:fld>
            <a:endParaRPr lang="en-US"/>
          </a:p>
        </p:txBody>
      </p:sp>
      <p:sp>
        <p:nvSpPr>
          <p:cNvPr id="5" name="Footer Placeholder 4"/>
          <p:cNvSpPr>
            <a:spLocks noGrp="1"/>
          </p:cNvSpPr>
          <p:nvPr>
            <p:ph type="ftr" sz="quarter" idx="11"/>
          </p:nvPr>
        </p:nvSpPr>
        <p:spPr/>
        <p:txBody>
          <a:bodyPr/>
          <a:lstStyle/>
          <a:p>
            <a:r>
              <a:rPr lang="en-US"/>
              <a:t>MSR, Associate Professor, Dept. of ICT, CoU.</a:t>
            </a:r>
            <a:endParaRPr lang="en-US" dirty="0"/>
          </a:p>
        </p:txBody>
      </p:sp>
      <p:sp>
        <p:nvSpPr>
          <p:cNvPr id="6" name="Slide Number Placeholder 5"/>
          <p:cNvSpPr>
            <a:spLocks noGrp="1"/>
          </p:cNvSpPr>
          <p:nvPr>
            <p:ph type="sldNum" sz="quarter" idx="12"/>
          </p:nvPr>
        </p:nvSpPr>
        <p:spPr/>
        <p:txBody>
          <a:bodyPr/>
          <a:lstStyle/>
          <a:p>
            <a:fld id="{34B4FE1C-07CF-487E-9EDB-8E27F28677D3}"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3FE72B25-07E2-4708-B8CB-EA81C4502776}" type="datetime1">
              <a:rPr lang="en-US" smtClean="0"/>
              <a:t>10/9/2023</a:t>
            </a:fld>
            <a:endParaRPr lang="en-US"/>
          </a:p>
        </p:txBody>
      </p:sp>
      <p:sp>
        <p:nvSpPr>
          <p:cNvPr id="5" name="Footer Placeholder 4"/>
          <p:cNvSpPr>
            <a:spLocks noGrp="1"/>
          </p:cNvSpPr>
          <p:nvPr>
            <p:ph type="ftr" sz="quarter" idx="11"/>
          </p:nvPr>
        </p:nvSpPr>
        <p:spPr/>
        <p:txBody>
          <a:bodyPr/>
          <a:lstStyle/>
          <a:p>
            <a:r>
              <a:rPr lang="en-US"/>
              <a:t>MSR, Associate Professor, Dept. of ICT, CoU.</a:t>
            </a:r>
            <a:endParaRPr lang="en-US" dirty="0"/>
          </a:p>
        </p:txBody>
      </p:sp>
      <p:sp>
        <p:nvSpPr>
          <p:cNvPr id="6" name="Slide Number Placeholder 5"/>
          <p:cNvSpPr>
            <a:spLocks noGrp="1"/>
          </p:cNvSpPr>
          <p:nvPr>
            <p:ph type="sldNum" sz="quarter" idx="12"/>
          </p:nvPr>
        </p:nvSpPr>
        <p:spPr/>
        <p:txBody>
          <a:bodyPr/>
          <a:lstStyle/>
          <a:p>
            <a:fld id="{34B4FE1C-07CF-487E-9EDB-8E27F28677D3}" type="slidenum">
              <a:rPr lang="en-US" smtClean="0"/>
              <a:pPr/>
              <a:t>‹#›</a:t>
            </a:fld>
            <a:endParaRPr lang="en-US"/>
          </a:p>
        </p:txBody>
      </p:sp>
      <p:sp>
        <p:nvSpPr>
          <p:cNvPr id="7" name="Title 6"/>
          <p:cNvSpPr>
            <a:spLocks noGrp="1"/>
          </p:cNvSpPr>
          <p:nvPr>
            <p:ph type="title"/>
          </p:nvPr>
        </p:nvSpPr>
        <p:spPr/>
        <p:txBody>
          <a:bodyPr rtlCol="0"/>
          <a:lstStyle/>
          <a:p>
            <a:r>
              <a:rPr kumimoji="0" lang="en-US"/>
              <a:t>Click to edit Master title style</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76" y="1059712"/>
            <a:ext cx="7772400" cy="1828800"/>
          </a:xfrm>
        </p:spPr>
        <p:txBody>
          <a:bodyPr vert="horz" anchor="b">
            <a:normAutofit/>
            <a:scene3d>
              <a:camera prst="orthographicFront"/>
              <a:lightRig rig="soft" dir="t"/>
            </a:scene3d>
            <a:sp3d prstMaterial="softEdge">
              <a:bevelT w="25400" h="25400"/>
            </a:sp3d>
          </a:bodyPr>
          <a:lstStyle>
            <a:lvl1pPr algn="r">
              <a:buNone/>
              <a:defRPr sz="4800" b="1" cap="none" baseline="0">
                <a:effectLst>
                  <a:outerShdw blurRad="31750" dist="25400" dir="5400000" algn="tl" rotWithShape="0">
                    <a:srgbClr val="000000">
                      <a:alpha val="25000"/>
                    </a:srgbClr>
                  </a:outerShdw>
                </a:effectLst>
              </a:defRPr>
            </a:lvl1pPr>
            <a:extLst/>
          </a:lstStyle>
          <a:p>
            <a:r>
              <a:rPr kumimoji="0" lang="en-US"/>
              <a:t>Click to edit Master title style</a:t>
            </a:r>
          </a:p>
        </p:txBody>
      </p:sp>
      <p:sp>
        <p:nvSpPr>
          <p:cNvPr id="3" name="Text Placeholder 2"/>
          <p:cNvSpPr>
            <a:spLocks noGrp="1"/>
          </p:cNvSpPr>
          <p:nvPr>
            <p:ph type="body" idx="1"/>
          </p:nvPr>
        </p:nvSpPr>
        <p:spPr>
          <a:xfrm>
            <a:off x="3922713" y="2931712"/>
            <a:ext cx="4572000" cy="1454888"/>
          </a:xfrm>
        </p:spPr>
        <p:txBody>
          <a:bodyPr lIns="91440" rIns="91440" anchor="t"/>
          <a:lstStyle>
            <a:lvl1pPr marL="0" indent="0" algn="l">
              <a:buNone/>
              <a:defRPr sz="23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fld id="{90137BEC-45CA-4AB4-8557-07E1CE4B48F0}" type="datetime1">
              <a:rPr lang="en-US" smtClean="0"/>
              <a:t>10/9/2023</a:t>
            </a:fld>
            <a:endParaRPr lang="en-US"/>
          </a:p>
        </p:txBody>
      </p:sp>
      <p:sp>
        <p:nvSpPr>
          <p:cNvPr id="5" name="Footer Placeholder 4"/>
          <p:cNvSpPr>
            <a:spLocks noGrp="1"/>
          </p:cNvSpPr>
          <p:nvPr>
            <p:ph type="ftr" sz="quarter" idx="11"/>
          </p:nvPr>
        </p:nvSpPr>
        <p:spPr/>
        <p:txBody>
          <a:bodyPr/>
          <a:lstStyle/>
          <a:p>
            <a:r>
              <a:rPr lang="en-US"/>
              <a:t>MSR, Associate Professor, Dept. of ICT, CoU.</a:t>
            </a:r>
            <a:endParaRPr lang="en-US" dirty="0"/>
          </a:p>
        </p:txBody>
      </p:sp>
      <p:sp>
        <p:nvSpPr>
          <p:cNvPr id="6" name="Slide Number Placeholder 5"/>
          <p:cNvSpPr>
            <a:spLocks noGrp="1"/>
          </p:cNvSpPr>
          <p:nvPr>
            <p:ph type="sldNum" sz="quarter" idx="12"/>
          </p:nvPr>
        </p:nvSpPr>
        <p:spPr/>
        <p:txBody>
          <a:bodyPr/>
          <a:lstStyle/>
          <a:p>
            <a:fld id="{34B4FE1C-07CF-487E-9EDB-8E27F28677D3}" type="slidenum">
              <a:rPr lang="en-US" smtClean="0"/>
              <a:pPr/>
              <a:t>‹#›</a:t>
            </a:fld>
            <a:endParaRPr lang="en-US"/>
          </a:p>
        </p:txBody>
      </p:sp>
      <p:sp>
        <p:nvSpPr>
          <p:cNvPr id="7" name="Chevron 6"/>
          <p:cNvSpPr/>
          <p:nvPr/>
        </p:nvSpPr>
        <p:spPr>
          <a:xfrm>
            <a:off x="3636680" y="3005472"/>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a:p>
        </p:txBody>
      </p:sp>
      <p:sp>
        <p:nvSpPr>
          <p:cNvPr id="8" name="Chevron 7"/>
          <p:cNvSpPr/>
          <p:nvPr/>
        </p:nvSpPr>
        <p:spPr>
          <a:xfrm>
            <a:off x="3450264" y="3005472"/>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bg>
      <p:bgRef idx="1002">
        <a:schemeClr val="bg1"/>
      </p:bgRef>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481328"/>
            <a:ext cx="40386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4648200" y="1481328"/>
            <a:ext cx="40386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F601EF00-1E9E-4D9A-AC37-CE97333D9E48}" type="datetime1">
              <a:rPr lang="en-US" smtClean="0"/>
              <a:t>10/9/2023</a:t>
            </a:fld>
            <a:endParaRPr lang="en-US"/>
          </a:p>
        </p:txBody>
      </p:sp>
      <p:sp>
        <p:nvSpPr>
          <p:cNvPr id="6" name="Footer Placeholder 5"/>
          <p:cNvSpPr>
            <a:spLocks noGrp="1"/>
          </p:cNvSpPr>
          <p:nvPr>
            <p:ph type="ftr" sz="quarter" idx="11"/>
          </p:nvPr>
        </p:nvSpPr>
        <p:spPr/>
        <p:txBody>
          <a:bodyPr/>
          <a:lstStyle/>
          <a:p>
            <a:r>
              <a:rPr lang="en-US"/>
              <a:t>MSR, Associate Professor, Dept. of ICT, CoU.</a:t>
            </a:r>
            <a:endParaRPr lang="en-US" dirty="0"/>
          </a:p>
        </p:txBody>
      </p:sp>
      <p:sp>
        <p:nvSpPr>
          <p:cNvPr id="7" name="Slide Number Placeholder 6"/>
          <p:cNvSpPr>
            <a:spLocks noGrp="1"/>
          </p:cNvSpPr>
          <p:nvPr>
            <p:ph type="sldNum" sz="quarter" idx="12"/>
          </p:nvPr>
        </p:nvSpPr>
        <p:spPr/>
        <p:txBody>
          <a:bodyPr/>
          <a:lstStyle/>
          <a:p>
            <a:fld id="{34B4FE1C-07CF-487E-9EDB-8E27F28677D3}" type="slidenum">
              <a:rPr lang="en-US" smtClean="0"/>
              <a:pPr/>
              <a:t>‹#›</a:t>
            </a:fld>
            <a:endParaRPr lang="en-US"/>
          </a:p>
        </p:txBody>
      </p:sp>
      <p:sp>
        <p:nvSpPr>
          <p:cNvPr id="8" name="Title 7"/>
          <p:cNvSpPr>
            <a:spLocks noGrp="1"/>
          </p:cNvSpPr>
          <p:nvPr>
            <p:ph type="title"/>
          </p:nvPr>
        </p:nvSpPr>
        <p:spPr/>
        <p:txBody>
          <a:bodyPr rtlCol="0"/>
          <a:lstStyle/>
          <a:p>
            <a:r>
              <a:rPr kumimoji="0" lang="en-US"/>
              <a:t>Click to edit Master title style</a:t>
            </a:r>
          </a:p>
        </p:txBody>
      </p:sp>
    </p:spTree>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8229600" cy="1143000"/>
          </a:xfrm>
        </p:spPr>
        <p:txBody>
          <a:bodyPr anchor="ctr"/>
          <a:lstStyle>
            <a:lvl1pPr>
              <a:defRPr/>
            </a:lvl1pPr>
            <a:extLst/>
          </a:lstStyle>
          <a:p>
            <a:r>
              <a:rPr kumimoji="0" lang="en-US"/>
              <a:t>Click to edit Master title style</a:t>
            </a:r>
          </a:p>
        </p:txBody>
      </p:sp>
      <p:sp>
        <p:nvSpPr>
          <p:cNvPr id="3" name="Text Placeholder 2"/>
          <p:cNvSpPr>
            <a:spLocks noGrp="1"/>
          </p:cNvSpPr>
          <p:nvPr>
            <p:ph type="body" idx="1"/>
          </p:nvPr>
        </p:nvSpPr>
        <p:spPr>
          <a:xfrm>
            <a:off x="457200" y="5410200"/>
            <a:ext cx="4040188"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645026" y="5410200"/>
            <a:ext cx="4041775"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a:t>Click to edit Master text styles</a:t>
            </a:r>
          </a:p>
        </p:txBody>
      </p:sp>
      <p:sp>
        <p:nvSpPr>
          <p:cNvPr id="5" name="Content Placeholder 4"/>
          <p:cNvSpPr>
            <a:spLocks noGrp="1"/>
          </p:cNvSpPr>
          <p:nvPr>
            <p:ph sz="quarter" idx="2"/>
          </p:nvPr>
        </p:nvSpPr>
        <p:spPr>
          <a:xfrm>
            <a:off x="457200" y="1444294"/>
            <a:ext cx="4040188" cy="3941763"/>
          </a:xfrm>
          <a:ln>
            <a:noFill/>
            <a:prstDash val="sysDash"/>
            <a:miter lim="800000"/>
          </a:ln>
        </p:spPr>
        <p:txBody>
          <a:bodyPr/>
          <a:lstStyle>
            <a:lvl1pPr>
              <a:defRPr sz="2400"/>
            </a:lvl1pPr>
            <a:lvl2pPr>
              <a:defRPr sz="2000"/>
            </a:lvl2pPr>
            <a:lvl3pPr>
              <a:defRPr sz="1800"/>
            </a:lvl3pPr>
            <a:lvl4pPr>
              <a:defRPr sz="1600"/>
            </a:lvl4pPr>
            <a:lvl5pPr>
              <a:defRPr sz="16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Content Placeholder 5"/>
          <p:cNvSpPr>
            <a:spLocks noGrp="1"/>
          </p:cNvSpPr>
          <p:nvPr>
            <p:ph sz="quarter" idx="4"/>
          </p:nvPr>
        </p:nvSpPr>
        <p:spPr>
          <a:xfrm>
            <a:off x="4645025" y="1444294"/>
            <a:ext cx="4041775" cy="3941763"/>
          </a:xfrm>
          <a:ln>
            <a:noFill/>
            <a:prstDash val="sysDash"/>
            <a:miter lim="800000"/>
          </a:ln>
        </p:spPr>
        <p:txBody>
          <a:bodyPr/>
          <a:lstStyle>
            <a:lvl1pPr>
              <a:spcBef>
                <a:spcPts val="0"/>
              </a:spcBef>
              <a:defRPr sz="2400"/>
            </a:lvl1pPr>
            <a:lvl2pPr>
              <a:defRPr sz="2000"/>
            </a:lvl2pPr>
            <a:lvl3pPr>
              <a:defRPr sz="1800"/>
            </a:lvl3pPr>
            <a:lvl4pPr>
              <a:defRPr sz="1600"/>
            </a:lvl4pPr>
            <a:lvl5pPr>
              <a:defRPr sz="16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0"/>
          </p:nvPr>
        </p:nvSpPr>
        <p:spPr/>
        <p:txBody>
          <a:bodyPr/>
          <a:lstStyle/>
          <a:p>
            <a:fld id="{E4544679-00E4-40FA-9E59-E398FC3B9B7C}" type="datetime1">
              <a:rPr lang="en-US" smtClean="0"/>
              <a:t>10/9/2023</a:t>
            </a:fld>
            <a:endParaRPr lang="en-US"/>
          </a:p>
        </p:txBody>
      </p:sp>
      <p:sp>
        <p:nvSpPr>
          <p:cNvPr id="8" name="Footer Placeholder 7"/>
          <p:cNvSpPr>
            <a:spLocks noGrp="1"/>
          </p:cNvSpPr>
          <p:nvPr>
            <p:ph type="ftr" sz="quarter" idx="11"/>
          </p:nvPr>
        </p:nvSpPr>
        <p:spPr/>
        <p:txBody>
          <a:bodyPr/>
          <a:lstStyle/>
          <a:p>
            <a:r>
              <a:rPr lang="en-US"/>
              <a:t>MSR, Associate Professor, Dept. of ICT, CoU.</a:t>
            </a:r>
            <a:endParaRPr lang="en-US" dirty="0"/>
          </a:p>
        </p:txBody>
      </p:sp>
      <p:sp>
        <p:nvSpPr>
          <p:cNvPr id="9" name="Slide Number Placeholder 8"/>
          <p:cNvSpPr>
            <a:spLocks noGrp="1"/>
          </p:cNvSpPr>
          <p:nvPr>
            <p:ph type="sldNum" sz="quarter" idx="12"/>
          </p:nvPr>
        </p:nvSpPr>
        <p:spPr/>
        <p:txBody>
          <a:bodyPr/>
          <a:lstStyle/>
          <a:p>
            <a:fld id="{34B4FE1C-07CF-487E-9EDB-8E27F28677D3}"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bg>
      <p:bgRef idx="1002">
        <a:schemeClr val="bg1"/>
      </p:bgRef>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58C59BF5-D570-45D1-AE4E-02384E2AF9E2}" type="datetime1">
              <a:rPr lang="en-US" smtClean="0"/>
              <a:t>10/9/2023</a:t>
            </a:fld>
            <a:endParaRPr lang="en-US"/>
          </a:p>
        </p:txBody>
      </p:sp>
      <p:sp>
        <p:nvSpPr>
          <p:cNvPr id="4" name="Footer Placeholder 3"/>
          <p:cNvSpPr>
            <a:spLocks noGrp="1"/>
          </p:cNvSpPr>
          <p:nvPr>
            <p:ph type="ftr" sz="quarter" idx="11"/>
          </p:nvPr>
        </p:nvSpPr>
        <p:spPr/>
        <p:txBody>
          <a:bodyPr/>
          <a:lstStyle/>
          <a:p>
            <a:r>
              <a:rPr lang="en-US"/>
              <a:t>MSR, Associate Professor, Dept. of ICT, CoU.</a:t>
            </a:r>
            <a:endParaRPr lang="en-US" dirty="0"/>
          </a:p>
        </p:txBody>
      </p:sp>
      <p:sp>
        <p:nvSpPr>
          <p:cNvPr id="5" name="Slide Number Placeholder 4"/>
          <p:cNvSpPr>
            <a:spLocks noGrp="1"/>
          </p:cNvSpPr>
          <p:nvPr>
            <p:ph type="sldNum" sz="quarter" idx="12"/>
          </p:nvPr>
        </p:nvSpPr>
        <p:spPr/>
        <p:txBody>
          <a:bodyPr/>
          <a:lstStyle/>
          <a:p>
            <a:fld id="{34B4FE1C-07CF-487E-9EDB-8E27F28677D3}" type="slidenum">
              <a:rPr lang="en-US" smtClean="0"/>
              <a:pPr/>
              <a:t>‹#›</a:t>
            </a:fld>
            <a:endParaRPr lang="en-US"/>
          </a:p>
        </p:txBody>
      </p:sp>
      <p:sp>
        <p:nvSpPr>
          <p:cNvPr id="6" name="Title 5"/>
          <p:cNvSpPr>
            <a:spLocks noGrp="1"/>
          </p:cNvSpPr>
          <p:nvPr>
            <p:ph type="title"/>
          </p:nvPr>
        </p:nvSpPr>
        <p:spPr/>
        <p:txBody>
          <a:bodyPr rtlCol="0"/>
          <a:lstStyle/>
          <a:p>
            <a:r>
              <a:rPr kumimoji="0" lang="en-US"/>
              <a:t>Click to edit Master title style</a:t>
            </a:r>
          </a:p>
        </p:txBody>
      </p:sp>
    </p:spTree>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19354A0-F04C-4EF7-9660-410A6BFBDF01}" type="datetime1">
              <a:rPr lang="en-US" smtClean="0"/>
              <a:t>10/9/2023</a:t>
            </a:fld>
            <a:endParaRPr lang="en-US"/>
          </a:p>
        </p:txBody>
      </p:sp>
      <p:sp>
        <p:nvSpPr>
          <p:cNvPr id="3" name="Footer Placeholder 2"/>
          <p:cNvSpPr>
            <a:spLocks noGrp="1"/>
          </p:cNvSpPr>
          <p:nvPr>
            <p:ph type="ftr" sz="quarter" idx="11"/>
          </p:nvPr>
        </p:nvSpPr>
        <p:spPr/>
        <p:txBody>
          <a:bodyPr/>
          <a:lstStyle/>
          <a:p>
            <a:r>
              <a:rPr lang="en-US"/>
              <a:t>MSR, Associate Professor, Dept. of ICT, CoU.</a:t>
            </a:r>
            <a:endParaRPr lang="en-US" dirty="0"/>
          </a:p>
        </p:txBody>
      </p:sp>
      <p:sp>
        <p:nvSpPr>
          <p:cNvPr id="4" name="Slide Number Placeholder 3"/>
          <p:cNvSpPr>
            <a:spLocks noGrp="1"/>
          </p:cNvSpPr>
          <p:nvPr>
            <p:ph type="sldNum" sz="quarter" idx="12"/>
          </p:nvPr>
        </p:nvSpPr>
        <p:spPr/>
        <p:txBody>
          <a:bodyPr/>
          <a:lstStyle/>
          <a:p>
            <a:fld id="{34B4FE1C-07CF-487E-9EDB-8E27F28677D3}"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914400" y="4876800"/>
            <a:ext cx="7481776" cy="457200"/>
          </a:xfrm>
        </p:spPr>
        <p:txBody>
          <a:bodyPr vert="horz" anchor="t">
            <a:noAutofit/>
            <a:sp3d prstMaterial="softEdge">
              <a:bevelT w="0" h="0"/>
            </a:sp3d>
          </a:bodyPr>
          <a:lstStyle>
            <a:lvl1pPr algn="r">
              <a:buNone/>
              <a:defRPr sz="2500" b="0">
                <a:solidFill>
                  <a:schemeClr val="accent1"/>
                </a:solidFill>
                <a:effectLst/>
              </a:defRPr>
            </a:lvl1pPr>
            <a:extLst/>
          </a:lstStyle>
          <a:p>
            <a:r>
              <a:rPr kumimoji="0" lang="en-US"/>
              <a:t>Click to edit Master title style</a:t>
            </a:r>
          </a:p>
        </p:txBody>
      </p:sp>
      <p:sp>
        <p:nvSpPr>
          <p:cNvPr id="3" name="Text Placeholder 2"/>
          <p:cNvSpPr>
            <a:spLocks noGrp="1"/>
          </p:cNvSpPr>
          <p:nvPr>
            <p:ph type="body" idx="2"/>
          </p:nvPr>
        </p:nvSpPr>
        <p:spPr>
          <a:xfrm>
            <a:off x="4419600" y="5355102"/>
            <a:ext cx="3974592" cy="914400"/>
          </a:xfrm>
        </p:spPr>
        <p:txBody>
          <a:bodyPr/>
          <a:lstStyle>
            <a:lvl1pPr marL="0" indent="0" algn="r">
              <a:buNone/>
              <a:defRPr sz="1600"/>
            </a:lvl1pPr>
            <a:lvl2pPr>
              <a:buNone/>
              <a:defRPr sz="1200"/>
            </a:lvl2pPr>
            <a:lvl3pPr>
              <a:buNone/>
              <a:defRPr sz="1000"/>
            </a:lvl3pPr>
            <a:lvl4pPr>
              <a:buNone/>
              <a:defRPr sz="900"/>
            </a:lvl4pPr>
            <a:lvl5pPr>
              <a:buNone/>
              <a:defRPr sz="900"/>
            </a:lvl5pPr>
            <a:extLst/>
          </a:lstStyle>
          <a:p>
            <a:pPr lvl="0" eaLnBrk="1" latinLnBrk="0" hangingPunct="1"/>
            <a:r>
              <a:rPr kumimoji="0" lang="en-US"/>
              <a:t>Click to edit Master text styles</a:t>
            </a:r>
          </a:p>
        </p:txBody>
      </p:sp>
      <p:sp>
        <p:nvSpPr>
          <p:cNvPr id="4" name="Content Placeholder 3"/>
          <p:cNvSpPr>
            <a:spLocks noGrp="1"/>
          </p:cNvSpPr>
          <p:nvPr>
            <p:ph sz="half" idx="1"/>
          </p:nvPr>
        </p:nvSpPr>
        <p:spPr>
          <a:xfrm>
            <a:off x="914400" y="274320"/>
            <a:ext cx="7479792" cy="4572000"/>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a:xfrm>
            <a:off x="6727032" y="6407944"/>
            <a:ext cx="1920240" cy="365760"/>
          </a:xfrm>
        </p:spPr>
        <p:txBody>
          <a:bodyPr/>
          <a:lstStyle/>
          <a:p>
            <a:fld id="{6FE7AEB6-657E-4E88-85B4-A9B08543DCB3}" type="datetime1">
              <a:rPr lang="en-US" smtClean="0"/>
              <a:t>10/9/2023</a:t>
            </a:fld>
            <a:endParaRPr lang="en-US"/>
          </a:p>
        </p:txBody>
      </p:sp>
      <p:sp>
        <p:nvSpPr>
          <p:cNvPr id="6" name="Footer Placeholder 5"/>
          <p:cNvSpPr>
            <a:spLocks noGrp="1"/>
          </p:cNvSpPr>
          <p:nvPr>
            <p:ph type="ftr" sz="quarter" idx="11"/>
          </p:nvPr>
        </p:nvSpPr>
        <p:spPr/>
        <p:txBody>
          <a:bodyPr/>
          <a:lstStyle/>
          <a:p>
            <a:r>
              <a:rPr lang="en-US"/>
              <a:t>MSR, Associate Professor, Dept. of ICT, CoU.</a:t>
            </a:r>
            <a:endParaRPr lang="en-US" dirty="0"/>
          </a:p>
        </p:txBody>
      </p:sp>
      <p:sp>
        <p:nvSpPr>
          <p:cNvPr id="7" name="Slide Number Placeholder 6"/>
          <p:cNvSpPr>
            <a:spLocks noGrp="1"/>
          </p:cNvSpPr>
          <p:nvPr>
            <p:ph type="sldNum" sz="quarter" idx="12"/>
          </p:nvPr>
        </p:nvSpPr>
        <p:spPr/>
        <p:txBody>
          <a:bodyPr/>
          <a:lstStyle/>
          <a:p>
            <a:fld id="{34B4FE1C-07CF-487E-9EDB-8E27F28677D3}"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2">
        <a:schemeClr val="bg1"/>
      </p:bgRef>
    </p:bg>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1141232" y="5443402"/>
            <a:ext cx="7162800" cy="648232"/>
          </a:xfrm>
          <a:noFill/>
        </p:spPr>
        <p:txBody>
          <a:bodyPr lIns="91440" tIns="0" rIns="91440" anchor="t"/>
          <a:lstStyle>
            <a:lvl1pPr marL="0" marR="18288" indent="0" algn="r">
              <a:buNone/>
              <a:defRPr sz="1400"/>
            </a:lvl1pPr>
            <a:lvl2pPr>
              <a:defRPr sz="1200"/>
            </a:lvl2pPr>
            <a:lvl3pPr>
              <a:defRPr sz="1000"/>
            </a:lvl3pPr>
            <a:lvl4pPr>
              <a:defRPr sz="900"/>
            </a:lvl4pPr>
            <a:lvl5pPr>
              <a:defRPr sz="900"/>
            </a:lvl5pPr>
            <a:extLst/>
          </a:lstStyle>
          <a:p>
            <a:pPr lvl="0" eaLnBrk="1" latinLnBrk="0" hangingPunct="1"/>
            <a:r>
              <a:rPr kumimoji="0" lang="en-US"/>
              <a:t>Click to edit Master text styles</a:t>
            </a:r>
          </a:p>
        </p:txBody>
      </p:sp>
      <p:sp>
        <p:nvSpPr>
          <p:cNvPr id="3" name="Picture Placeholder 2"/>
          <p:cNvSpPr>
            <a:spLocks noGrp="1"/>
          </p:cNvSpPr>
          <p:nvPr>
            <p:ph type="pic" idx="1"/>
          </p:nvPr>
        </p:nvSpPr>
        <p:spPr>
          <a:xfrm>
            <a:off x="228600" y="189968"/>
            <a:ext cx="8686800" cy="4389120"/>
          </a:xfrm>
          <a:prstGeom prst="rect">
            <a:avLst/>
          </a:prstGeom>
          <a:solidFill>
            <a:schemeClr val="bg2"/>
          </a:solidFill>
          <a:ln>
            <a:solidFill>
              <a:schemeClr val="bg1"/>
            </a:solidFill>
          </a:ln>
          <a:effectLst>
            <a:innerShdw blurRad="95250">
              <a:srgbClr val="000000"/>
            </a:innerShdw>
          </a:effectLst>
        </p:spPr>
        <p:txBody>
          <a:bodyPr/>
          <a:lstStyle>
            <a:lvl1pPr marL="0" indent="0">
              <a:buNone/>
              <a:defRPr sz="3200"/>
            </a:lvl1pPr>
            <a:extLst/>
          </a:lstStyle>
          <a:p>
            <a:r>
              <a:rPr kumimoji="0" lang="en-US"/>
              <a:t>Click icon to add picture</a:t>
            </a:r>
            <a:endParaRPr kumimoji="0" lang="en-US" dirty="0"/>
          </a:p>
        </p:txBody>
      </p:sp>
      <p:sp>
        <p:nvSpPr>
          <p:cNvPr id="5" name="Date Placeholder 4"/>
          <p:cNvSpPr>
            <a:spLocks noGrp="1"/>
          </p:cNvSpPr>
          <p:nvPr>
            <p:ph type="dt" sz="half" idx="10"/>
          </p:nvPr>
        </p:nvSpPr>
        <p:spPr/>
        <p:txBody>
          <a:bodyPr/>
          <a:lstStyle>
            <a:lvl1pPr>
              <a:defRPr>
                <a:solidFill>
                  <a:schemeClr val="tx1"/>
                </a:solidFill>
              </a:defRPr>
            </a:lvl1pPr>
            <a:extLst/>
          </a:lstStyle>
          <a:p>
            <a:fld id="{8C4A46C3-2F8F-4381-8128-8A4CB2C42874}" type="datetime1">
              <a:rPr lang="en-US" smtClean="0"/>
              <a:t>10/9/2023</a:t>
            </a:fld>
            <a:endParaRPr lang="en-US"/>
          </a:p>
        </p:txBody>
      </p:sp>
      <p:sp>
        <p:nvSpPr>
          <p:cNvPr id="6" name="Footer Placeholder 5"/>
          <p:cNvSpPr>
            <a:spLocks noGrp="1"/>
          </p:cNvSpPr>
          <p:nvPr>
            <p:ph type="ftr" sz="quarter" idx="11"/>
          </p:nvPr>
        </p:nvSpPr>
        <p:spPr>
          <a:xfrm>
            <a:off x="4380072" y="6407944"/>
            <a:ext cx="2350681" cy="365125"/>
          </a:xfrm>
        </p:spPr>
        <p:txBody>
          <a:bodyPr/>
          <a:lstStyle>
            <a:lvl1pPr>
              <a:defRPr>
                <a:solidFill>
                  <a:schemeClr val="tx1"/>
                </a:solidFill>
              </a:defRPr>
            </a:lvl1pPr>
            <a:extLst/>
          </a:lstStyle>
          <a:p>
            <a:r>
              <a:rPr lang="en-US"/>
              <a:t>MSR, Associate Professor, Dept. of ICT, CoU.</a:t>
            </a:r>
            <a:endParaRPr lang="en-US" dirty="0"/>
          </a:p>
        </p:txBody>
      </p:sp>
      <p:sp>
        <p:nvSpPr>
          <p:cNvPr id="7" name="Slide Number Placeholder 6"/>
          <p:cNvSpPr>
            <a:spLocks noGrp="1"/>
          </p:cNvSpPr>
          <p:nvPr>
            <p:ph type="sldNum" sz="quarter" idx="12"/>
          </p:nvPr>
        </p:nvSpPr>
        <p:spPr/>
        <p:txBody>
          <a:bodyPr/>
          <a:lstStyle>
            <a:lvl1pPr>
              <a:defRPr>
                <a:solidFill>
                  <a:schemeClr val="tx1"/>
                </a:solidFill>
              </a:defRPr>
            </a:lvl1pPr>
            <a:extLst/>
          </a:lstStyle>
          <a:p>
            <a:fld id="{34B4FE1C-07CF-487E-9EDB-8E27F28677D3}" type="slidenum">
              <a:rPr lang="en-US" smtClean="0"/>
              <a:pPr/>
              <a:t>‹#›</a:t>
            </a:fld>
            <a:endParaRPr lang="en-US"/>
          </a:p>
        </p:txBody>
      </p:sp>
      <p:sp>
        <p:nvSpPr>
          <p:cNvPr id="2" name="Title 1"/>
          <p:cNvSpPr>
            <a:spLocks noGrp="1"/>
          </p:cNvSpPr>
          <p:nvPr>
            <p:ph type="title"/>
          </p:nvPr>
        </p:nvSpPr>
        <p:spPr>
          <a:xfrm>
            <a:off x="228600" y="4865122"/>
            <a:ext cx="8075432" cy="562672"/>
          </a:xfrm>
          <a:noFill/>
        </p:spPr>
        <p:txBody>
          <a:bodyPr anchor="t">
            <a:sp3d prstMaterial="softEdge"/>
          </a:bodyPr>
          <a:lstStyle>
            <a:lvl1pPr marR="0" algn="r">
              <a:buNone/>
              <a:defRPr sz="3000" b="0">
                <a:solidFill>
                  <a:schemeClr val="accent1"/>
                </a:solidFill>
                <a:effectLst>
                  <a:outerShdw blurRad="50800" dist="25000" dir="5400000" algn="t" rotWithShape="0">
                    <a:prstClr val="black">
                      <a:alpha val="45000"/>
                    </a:prstClr>
                  </a:outerShdw>
                </a:effectLst>
              </a:defRPr>
            </a:lvl1pPr>
            <a:extLst/>
          </a:lstStyle>
          <a:p>
            <a:r>
              <a:rPr kumimoji="0" lang="en-US"/>
              <a:t>Click to edit Master title style</a:t>
            </a:r>
          </a:p>
        </p:txBody>
      </p:sp>
      <p:sp>
        <p:nvSpPr>
          <p:cNvPr id="8" name="Freeform 7"/>
          <p:cNvSpPr>
            <a:spLocks/>
          </p:cNvSpPr>
          <p:nvPr/>
        </p:nvSpPr>
        <p:spPr bwMode="auto">
          <a:xfrm>
            <a:off x="716436" y="5001993"/>
            <a:ext cx="3802003" cy="1443111"/>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329" y="347"/>
                </a:moveTo>
                <a:lnTo>
                  <a:pt x="7156" y="682"/>
                </a:lnTo>
                <a:lnTo>
                  <a:pt x="5229" y="682"/>
                </a:lnTo>
                <a:lnTo>
                  <a:pt x="-328" y="345"/>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9" name="Freeform 8"/>
          <p:cNvSpPr>
            <a:spLocks/>
          </p:cNvSpPr>
          <p:nvPr/>
        </p:nvSpPr>
        <p:spPr bwMode="auto">
          <a:xfrm>
            <a:off x="-53561" y="5785023"/>
            <a:ext cx="3802003"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817" y="97"/>
                </a:moveTo>
                <a:lnTo>
                  <a:pt x="6408" y="682"/>
                </a:lnTo>
                <a:lnTo>
                  <a:pt x="5232" y="685"/>
                </a:lnTo>
                <a:lnTo>
                  <a:pt x="829" y="101"/>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0" name="Right Triangle 9"/>
          <p:cNvSpPr>
            <a:spLocks/>
          </p:cNvSpPr>
          <p:nvPr/>
        </p:nvSpPr>
        <p:spPr bwMode="auto">
          <a:xfrm>
            <a:off x="-6042" y="5791253"/>
            <a:ext cx="3402314" cy="1080868"/>
          </a:xfrm>
          <a:prstGeom prst="rtTriangle">
            <a:avLst/>
          </a:prstGeom>
          <a:blipFill>
            <a:blip r:embed="rId2">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p>
            <a:pPr algn="ctr" eaLnBrk="1" latinLnBrk="0" hangingPunct="1"/>
            <a:endParaRPr kumimoji="0" lang="en-US"/>
          </a:p>
        </p:txBody>
      </p:sp>
      <p:cxnSp>
        <p:nvCxnSpPr>
          <p:cNvPr id="11" name="Straight Connector 10"/>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12" name="Chevron 11"/>
          <p:cNvSpPr/>
          <p:nvPr/>
        </p:nvSpPr>
        <p:spPr>
          <a:xfrm>
            <a:off x="8664112" y="4988440"/>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a:p>
        </p:txBody>
      </p:sp>
      <p:sp>
        <p:nvSpPr>
          <p:cNvPr id="13" name="Chevron 12"/>
          <p:cNvSpPr/>
          <p:nvPr/>
        </p:nvSpPr>
        <p:spPr>
          <a:xfrm>
            <a:off x="8477696" y="4988440"/>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Freeform 12"/>
          <p:cNvSpPr>
            <a:spLocks/>
          </p:cNvSpPr>
          <p:nvPr/>
        </p:nvSpPr>
        <p:spPr bwMode="auto">
          <a:xfrm>
            <a:off x="716436" y="5001993"/>
            <a:ext cx="3802003" cy="1443111"/>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329" y="347"/>
                </a:moveTo>
                <a:lnTo>
                  <a:pt x="7156" y="682"/>
                </a:lnTo>
                <a:lnTo>
                  <a:pt x="5229" y="682"/>
                </a:lnTo>
                <a:lnTo>
                  <a:pt x="-328" y="345"/>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Freeform 11"/>
          <p:cNvSpPr>
            <a:spLocks/>
          </p:cNvSpPr>
          <p:nvPr/>
        </p:nvSpPr>
        <p:spPr bwMode="auto">
          <a:xfrm>
            <a:off x="-53561" y="5785023"/>
            <a:ext cx="3802003"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817" y="97"/>
                </a:moveTo>
                <a:lnTo>
                  <a:pt x="6408" y="682"/>
                </a:lnTo>
                <a:lnTo>
                  <a:pt x="5232" y="685"/>
                </a:lnTo>
                <a:lnTo>
                  <a:pt x="829" y="101"/>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4" name="Right Triangle 13"/>
          <p:cNvSpPr>
            <a:spLocks/>
          </p:cNvSpPr>
          <p:nvPr/>
        </p:nvSpPr>
        <p:spPr bwMode="auto">
          <a:xfrm>
            <a:off x="-6042" y="5791253"/>
            <a:ext cx="3402314" cy="1080868"/>
          </a:xfrm>
          <a:prstGeom prst="rtTriangle">
            <a:avLst/>
          </a:prstGeom>
          <a:blipFill>
            <a:blip r:embed="rId13">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p>
            <a:pPr algn="ctr" eaLnBrk="1" latinLnBrk="0" hangingPunct="1"/>
            <a:endParaRPr kumimoji="0" lang="en-US"/>
          </a:p>
        </p:txBody>
      </p:sp>
      <p:cxnSp>
        <p:nvCxnSpPr>
          <p:cNvPr id="15" name="Straight Connector 14"/>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9" name="Title Placeholder 8"/>
          <p:cNvSpPr>
            <a:spLocks noGrp="1"/>
          </p:cNvSpPr>
          <p:nvPr>
            <p:ph type="title"/>
          </p:nvPr>
        </p:nvSpPr>
        <p:spPr>
          <a:xfrm>
            <a:off x="457200" y="274638"/>
            <a:ext cx="8229600" cy="1143000"/>
          </a:xfrm>
          <a:prstGeom prst="rect">
            <a:avLst/>
          </a:prstGeom>
        </p:spPr>
        <p:txBody>
          <a:bodyPr vert="horz" anchor="ctr">
            <a:normAutofit/>
            <a:scene3d>
              <a:camera prst="orthographicFront"/>
              <a:lightRig rig="soft" dir="t"/>
            </a:scene3d>
            <a:sp3d prstMaterial="softEdge">
              <a:bevelT w="25400" h="25400"/>
            </a:sp3d>
          </a:bodyPr>
          <a:lstStyle/>
          <a:p>
            <a:r>
              <a:rPr kumimoji="0" lang="en-US"/>
              <a:t>Click to edit Master title style</a:t>
            </a:r>
          </a:p>
        </p:txBody>
      </p:sp>
      <p:sp>
        <p:nvSpPr>
          <p:cNvPr id="30" name="Text Placeholder 29"/>
          <p:cNvSpPr>
            <a:spLocks noGrp="1"/>
          </p:cNvSpPr>
          <p:nvPr>
            <p:ph type="body" idx="1"/>
          </p:nvPr>
        </p:nvSpPr>
        <p:spPr>
          <a:xfrm>
            <a:off x="457200" y="1481328"/>
            <a:ext cx="8229600" cy="4525963"/>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0" name="Date Placeholder 9"/>
          <p:cNvSpPr>
            <a:spLocks noGrp="1"/>
          </p:cNvSpPr>
          <p:nvPr>
            <p:ph type="dt" sz="half" idx="2"/>
          </p:nvPr>
        </p:nvSpPr>
        <p:spPr>
          <a:xfrm>
            <a:off x="6727032" y="6407944"/>
            <a:ext cx="1920240" cy="365760"/>
          </a:xfrm>
          <a:prstGeom prst="rect">
            <a:avLst/>
          </a:prstGeom>
        </p:spPr>
        <p:txBody>
          <a:bodyPr vert="horz" anchor="b"/>
          <a:lstStyle>
            <a:lvl1pPr algn="l" eaLnBrk="1" latinLnBrk="0" hangingPunct="1">
              <a:defRPr kumimoji="0" sz="1000">
                <a:solidFill>
                  <a:schemeClr val="tx1"/>
                </a:solidFill>
              </a:defRPr>
            </a:lvl1pPr>
            <a:extLst/>
          </a:lstStyle>
          <a:p>
            <a:fld id="{A9CC9F6B-602A-4697-8A46-9ED6686160EB}" type="datetime1">
              <a:rPr lang="en-US" smtClean="0"/>
              <a:t>10/9/2023</a:t>
            </a:fld>
            <a:endParaRPr lang="en-US"/>
          </a:p>
        </p:txBody>
      </p:sp>
      <p:sp>
        <p:nvSpPr>
          <p:cNvPr id="22" name="Footer Placeholder 21"/>
          <p:cNvSpPr>
            <a:spLocks noGrp="1"/>
          </p:cNvSpPr>
          <p:nvPr>
            <p:ph type="ftr" sz="quarter" idx="3"/>
          </p:nvPr>
        </p:nvSpPr>
        <p:spPr>
          <a:xfrm>
            <a:off x="4380072" y="6407944"/>
            <a:ext cx="2350681" cy="365125"/>
          </a:xfrm>
          <a:prstGeom prst="rect">
            <a:avLst/>
          </a:prstGeom>
        </p:spPr>
        <p:txBody>
          <a:bodyPr vert="horz" anchor="b"/>
          <a:lstStyle>
            <a:lvl1pPr algn="r" eaLnBrk="1" latinLnBrk="0" hangingPunct="1">
              <a:defRPr kumimoji="0" sz="1000">
                <a:solidFill>
                  <a:schemeClr val="tx1"/>
                </a:solidFill>
              </a:defRPr>
            </a:lvl1pPr>
            <a:extLst/>
          </a:lstStyle>
          <a:p>
            <a:r>
              <a:rPr lang="en-US"/>
              <a:t>MSR, Associate Professor, Dept. of ICT, CoU.</a:t>
            </a:r>
            <a:endParaRPr lang="en-US" dirty="0"/>
          </a:p>
        </p:txBody>
      </p:sp>
      <p:sp>
        <p:nvSpPr>
          <p:cNvPr id="18" name="Slide Number Placeholder 17"/>
          <p:cNvSpPr>
            <a:spLocks noGrp="1"/>
          </p:cNvSpPr>
          <p:nvPr>
            <p:ph type="sldNum" sz="quarter" idx="4"/>
          </p:nvPr>
        </p:nvSpPr>
        <p:spPr>
          <a:xfrm>
            <a:off x="8647272" y="6407944"/>
            <a:ext cx="365760" cy="365125"/>
          </a:xfrm>
          <a:prstGeom prst="rect">
            <a:avLst/>
          </a:prstGeom>
        </p:spPr>
        <p:txBody>
          <a:bodyPr vert="horz" anchor="b"/>
          <a:lstStyle>
            <a:lvl1pPr algn="r" eaLnBrk="1" latinLnBrk="0" hangingPunct="1">
              <a:defRPr kumimoji="0" sz="1000" b="0">
                <a:solidFill>
                  <a:schemeClr val="tx1"/>
                </a:solidFill>
              </a:defRPr>
            </a:lvl1pPr>
            <a:extLst/>
          </a:lstStyle>
          <a:p>
            <a:fld id="{34B4FE1C-07CF-487E-9EDB-8E27F28677D3}"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sldNum="0" hdr="0" dt="0"/>
  <p:txStyles>
    <p:title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p:titleStyle>
    <p:body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3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0.xml"/><Relationship Id="rId1" Type="http://schemas.openxmlformats.org/officeDocument/2006/relationships/slideLayout" Target="../slideLayouts/slideLayout7.xml"/><Relationship Id="rId5" Type="http://schemas.openxmlformats.org/officeDocument/2006/relationships/image" Target="../media/image43.png"/><Relationship Id="rId4" Type="http://schemas.openxmlformats.org/officeDocument/2006/relationships/image" Target="../media/image42.png"/></Relationships>
</file>

<file path=ppt/slides/_rels/slide3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3.xml"/><Relationship Id="rId1" Type="http://schemas.openxmlformats.org/officeDocument/2006/relationships/slideLayout" Target="../slideLayouts/slideLayout7.xml"/><Relationship Id="rId4" Type="http://schemas.openxmlformats.org/officeDocument/2006/relationships/image" Target="../media/image57.png"/></Relationships>
</file>

<file path=ppt/slides/_rels/slide4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5.xml"/><Relationship Id="rId1" Type="http://schemas.openxmlformats.org/officeDocument/2006/relationships/slideLayout" Target="../slideLayouts/slideLayout7.xml"/><Relationship Id="rId4" Type="http://schemas.openxmlformats.org/officeDocument/2006/relationships/image" Target="../media/image60.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14400" y="688364"/>
            <a:ext cx="7343336" cy="914400"/>
          </a:xfrm>
        </p:spPr>
        <p:txBody>
          <a:bodyPr/>
          <a:lstStyle/>
          <a:p>
            <a:r>
              <a:rPr dirty="0">
                <a:solidFill>
                  <a:srgbClr val="FF0000"/>
                </a:solidFill>
              </a:rPr>
              <a:t>Over</a:t>
            </a:r>
            <a:r>
              <a:rPr lang="en-US" dirty="0">
                <a:solidFill>
                  <a:srgbClr val="FF0000"/>
                </a:solidFill>
              </a:rPr>
              <a:t>vie</a:t>
            </a:r>
            <a:r>
              <a:rPr dirty="0">
                <a:solidFill>
                  <a:srgbClr val="FF0000"/>
                </a:solidFill>
              </a:rPr>
              <a:t>w of Computers</a:t>
            </a:r>
            <a:endParaRPr lang="en-US" dirty="0">
              <a:solidFill>
                <a:srgbClr val="FF0000"/>
              </a:solidFill>
            </a:endParaRPr>
          </a:p>
        </p:txBody>
      </p:sp>
      <p:sp>
        <p:nvSpPr>
          <p:cNvPr id="3" name="TextBox 2"/>
          <p:cNvSpPr txBox="1"/>
          <p:nvPr/>
        </p:nvSpPr>
        <p:spPr>
          <a:xfrm>
            <a:off x="3559874" y="2209800"/>
            <a:ext cx="1574470" cy="738664"/>
          </a:xfrm>
          <a:prstGeom prst="rect">
            <a:avLst/>
          </a:prstGeom>
          <a:noFill/>
        </p:spPr>
        <p:txBody>
          <a:bodyPr wrap="none" rtlCol="0">
            <a:spAutoFit/>
          </a:bodyPr>
          <a:lstStyle/>
          <a:p>
            <a:pPr algn="ctr"/>
            <a:endParaRPr lang="en-US" b="1" dirty="0">
              <a:solidFill>
                <a:schemeClr val="accent1"/>
              </a:solidFill>
            </a:endParaRPr>
          </a:p>
          <a:p>
            <a:pPr algn="ctr"/>
            <a:r>
              <a:rPr lang="en-US" sz="2400" b="1" dirty="0">
                <a:solidFill>
                  <a:schemeClr val="accent1"/>
                </a:solidFill>
              </a:rPr>
              <a:t>Lecture 1</a:t>
            </a:r>
          </a:p>
        </p:txBody>
      </p:sp>
      <p:sp>
        <p:nvSpPr>
          <p:cNvPr id="4" name="TextBox 3"/>
          <p:cNvSpPr txBox="1"/>
          <p:nvPr/>
        </p:nvSpPr>
        <p:spPr>
          <a:xfrm>
            <a:off x="338878" y="5934670"/>
            <a:ext cx="5638082" cy="923330"/>
          </a:xfrm>
          <a:prstGeom prst="rect">
            <a:avLst/>
          </a:prstGeom>
          <a:noFill/>
        </p:spPr>
        <p:txBody>
          <a:bodyPr wrap="none" rtlCol="0">
            <a:spAutoFit/>
          </a:bodyPr>
          <a:lstStyle/>
          <a:p>
            <a:r>
              <a:rPr lang="en-US" dirty="0"/>
              <a:t>Based on the text book </a:t>
            </a:r>
          </a:p>
          <a:p>
            <a:r>
              <a:rPr lang="en-US" b="1" dirty="0"/>
              <a:t>Fundamentals of  Computer by E.Balagurushamy</a:t>
            </a:r>
          </a:p>
          <a:p>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a:t>MSR, Associate Professor, Dept. of ICT, CoU.</a:t>
            </a:r>
            <a:endParaRPr lang="en-US" dirty="0"/>
          </a:p>
        </p:txBody>
      </p:sp>
      <p:pic>
        <p:nvPicPr>
          <p:cNvPr id="2" name="Picture 1"/>
          <p:cNvPicPr>
            <a:picLocks noChangeAspect="1"/>
          </p:cNvPicPr>
          <p:nvPr/>
        </p:nvPicPr>
        <p:blipFill>
          <a:blip r:embed="rId3"/>
          <a:stretch>
            <a:fillRect/>
          </a:stretch>
        </p:blipFill>
        <p:spPr>
          <a:xfrm>
            <a:off x="838200" y="609600"/>
            <a:ext cx="2286000" cy="5365376"/>
          </a:xfrm>
          <a:prstGeom prst="rect">
            <a:avLst/>
          </a:prstGeom>
        </p:spPr>
      </p:pic>
      <p:pic>
        <p:nvPicPr>
          <p:cNvPr id="3" name="Picture 2"/>
          <p:cNvPicPr>
            <a:picLocks noChangeAspect="1"/>
          </p:cNvPicPr>
          <p:nvPr/>
        </p:nvPicPr>
        <p:blipFill>
          <a:blip r:embed="rId4"/>
          <a:stretch>
            <a:fillRect/>
          </a:stretch>
        </p:blipFill>
        <p:spPr>
          <a:xfrm>
            <a:off x="3391287" y="609600"/>
            <a:ext cx="1966526" cy="5365376"/>
          </a:xfrm>
          <a:prstGeom prst="rect">
            <a:avLst/>
          </a:prstGeom>
        </p:spPr>
      </p:pic>
      <p:pic>
        <p:nvPicPr>
          <p:cNvPr id="5" name="Picture 4"/>
          <p:cNvPicPr>
            <a:picLocks noChangeAspect="1"/>
          </p:cNvPicPr>
          <p:nvPr/>
        </p:nvPicPr>
        <p:blipFill>
          <a:blip r:embed="rId5"/>
          <a:stretch>
            <a:fillRect/>
          </a:stretch>
        </p:blipFill>
        <p:spPr>
          <a:xfrm>
            <a:off x="5514975" y="1791581"/>
            <a:ext cx="3324225" cy="2323219"/>
          </a:xfrm>
          <a:prstGeom prst="rect">
            <a:avLst/>
          </a:prstGeom>
        </p:spPr>
      </p:pic>
    </p:spTree>
    <p:extLst>
      <p:ext uri="{BB962C8B-B14F-4D97-AF65-F5344CB8AC3E}">
        <p14:creationId xmlns:p14="http://schemas.microsoft.com/office/powerpoint/2010/main" val="14042394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MSR, Associate Professor, Dept. of ICT, CoU.</a:t>
            </a:r>
            <a:endParaRPr lang="en-US" dirty="0"/>
          </a:p>
        </p:txBody>
      </p:sp>
      <p:pic>
        <p:nvPicPr>
          <p:cNvPr id="3" name="Picture 2"/>
          <p:cNvPicPr>
            <a:picLocks noChangeAspect="1"/>
          </p:cNvPicPr>
          <p:nvPr/>
        </p:nvPicPr>
        <p:blipFill>
          <a:blip r:embed="rId2"/>
          <a:stretch>
            <a:fillRect/>
          </a:stretch>
        </p:blipFill>
        <p:spPr>
          <a:xfrm>
            <a:off x="1828800" y="533400"/>
            <a:ext cx="5642634" cy="4752975"/>
          </a:xfrm>
          <a:prstGeom prst="rect">
            <a:avLst/>
          </a:prstGeom>
        </p:spPr>
      </p:pic>
    </p:spTree>
    <p:extLst>
      <p:ext uri="{BB962C8B-B14F-4D97-AF65-F5344CB8AC3E}">
        <p14:creationId xmlns:p14="http://schemas.microsoft.com/office/powerpoint/2010/main" val="7963793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MSR, Associate Professor, Dept. of ICT, CoU.</a:t>
            </a:r>
            <a:endParaRPr lang="en-US" dirty="0"/>
          </a:p>
        </p:txBody>
      </p:sp>
      <p:pic>
        <p:nvPicPr>
          <p:cNvPr id="3" name="Picture 2"/>
          <p:cNvPicPr>
            <a:picLocks noChangeAspect="1"/>
          </p:cNvPicPr>
          <p:nvPr/>
        </p:nvPicPr>
        <p:blipFill>
          <a:blip r:embed="rId2"/>
          <a:stretch>
            <a:fillRect/>
          </a:stretch>
        </p:blipFill>
        <p:spPr>
          <a:xfrm>
            <a:off x="1447800" y="526289"/>
            <a:ext cx="6248400" cy="3919537"/>
          </a:xfrm>
          <a:prstGeom prst="rect">
            <a:avLst/>
          </a:prstGeom>
        </p:spPr>
      </p:pic>
      <p:pic>
        <p:nvPicPr>
          <p:cNvPr id="4" name="Picture 3"/>
          <p:cNvPicPr>
            <a:picLocks noChangeAspect="1"/>
          </p:cNvPicPr>
          <p:nvPr/>
        </p:nvPicPr>
        <p:blipFill>
          <a:blip r:embed="rId3"/>
          <a:stretch>
            <a:fillRect/>
          </a:stretch>
        </p:blipFill>
        <p:spPr>
          <a:xfrm>
            <a:off x="4802669" y="3886200"/>
            <a:ext cx="733425" cy="352425"/>
          </a:xfrm>
          <a:prstGeom prst="rect">
            <a:avLst/>
          </a:prstGeom>
        </p:spPr>
      </p:pic>
    </p:spTree>
    <p:extLst>
      <p:ext uri="{BB962C8B-B14F-4D97-AF65-F5344CB8AC3E}">
        <p14:creationId xmlns:p14="http://schemas.microsoft.com/office/powerpoint/2010/main" val="995572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MSR, Associate Professor, Dept. of ICT, CoU.</a:t>
            </a:r>
            <a:endParaRPr lang="en-US" dirty="0"/>
          </a:p>
        </p:txBody>
      </p:sp>
      <p:pic>
        <p:nvPicPr>
          <p:cNvPr id="3" name="Picture 2"/>
          <p:cNvPicPr>
            <a:picLocks noChangeAspect="1"/>
          </p:cNvPicPr>
          <p:nvPr/>
        </p:nvPicPr>
        <p:blipFill>
          <a:blip r:embed="rId2"/>
          <a:stretch>
            <a:fillRect/>
          </a:stretch>
        </p:blipFill>
        <p:spPr>
          <a:xfrm>
            <a:off x="1219200" y="609600"/>
            <a:ext cx="6856277" cy="4538662"/>
          </a:xfrm>
          <a:prstGeom prst="rect">
            <a:avLst/>
          </a:prstGeom>
        </p:spPr>
      </p:pic>
    </p:spTree>
    <p:extLst>
      <p:ext uri="{BB962C8B-B14F-4D97-AF65-F5344CB8AC3E}">
        <p14:creationId xmlns:p14="http://schemas.microsoft.com/office/powerpoint/2010/main" val="37295323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a:t>MSR, Associate Professor, Dept. of ICT, CoU.</a:t>
            </a:r>
            <a:endParaRPr lang="en-US" dirty="0"/>
          </a:p>
        </p:txBody>
      </p:sp>
      <p:pic>
        <p:nvPicPr>
          <p:cNvPr id="2" name="Picture 1"/>
          <p:cNvPicPr>
            <a:picLocks noChangeAspect="1"/>
          </p:cNvPicPr>
          <p:nvPr/>
        </p:nvPicPr>
        <p:blipFill>
          <a:blip r:embed="rId3"/>
          <a:stretch>
            <a:fillRect/>
          </a:stretch>
        </p:blipFill>
        <p:spPr>
          <a:xfrm>
            <a:off x="704039" y="457200"/>
            <a:ext cx="7735922" cy="5319712"/>
          </a:xfrm>
          <a:prstGeom prst="rect">
            <a:avLst/>
          </a:prstGeom>
        </p:spPr>
      </p:pic>
    </p:spTree>
    <p:extLst>
      <p:ext uri="{BB962C8B-B14F-4D97-AF65-F5344CB8AC3E}">
        <p14:creationId xmlns:p14="http://schemas.microsoft.com/office/powerpoint/2010/main" val="4319541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a:t>MSR, Associate Professor, Dept. of ICT, CoU.</a:t>
            </a:r>
            <a:endParaRPr lang="en-US" dirty="0"/>
          </a:p>
        </p:txBody>
      </p:sp>
      <p:pic>
        <p:nvPicPr>
          <p:cNvPr id="2" name="Picture 1"/>
          <p:cNvPicPr>
            <a:picLocks noChangeAspect="1"/>
          </p:cNvPicPr>
          <p:nvPr/>
        </p:nvPicPr>
        <p:blipFill>
          <a:blip r:embed="rId3"/>
          <a:stretch>
            <a:fillRect/>
          </a:stretch>
        </p:blipFill>
        <p:spPr>
          <a:xfrm>
            <a:off x="990600" y="457200"/>
            <a:ext cx="7570210" cy="5124450"/>
          </a:xfrm>
          <a:prstGeom prst="rect">
            <a:avLst/>
          </a:prstGeom>
        </p:spPr>
      </p:pic>
    </p:spTree>
    <p:extLst>
      <p:ext uri="{BB962C8B-B14F-4D97-AF65-F5344CB8AC3E}">
        <p14:creationId xmlns:p14="http://schemas.microsoft.com/office/powerpoint/2010/main" val="28993031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a:t>MSR, Associate Professor, Dept. of ICT, CoU.</a:t>
            </a:r>
            <a:endParaRPr lang="en-US" dirty="0"/>
          </a:p>
        </p:txBody>
      </p:sp>
      <p:pic>
        <p:nvPicPr>
          <p:cNvPr id="2" name="Picture 1"/>
          <p:cNvPicPr>
            <a:picLocks noChangeAspect="1"/>
          </p:cNvPicPr>
          <p:nvPr/>
        </p:nvPicPr>
        <p:blipFill>
          <a:blip r:embed="rId3"/>
          <a:stretch>
            <a:fillRect/>
          </a:stretch>
        </p:blipFill>
        <p:spPr>
          <a:xfrm>
            <a:off x="914400" y="609600"/>
            <a:ext cx="7498570" cy="5176837"/>
          </a:xfrm>
          <a:prstGeom prst="rect">
            <a:avLst/>
          </a:prstGeom>
        </p:spPr>
      </p:pic>
    </p:spTree>
    <p:extLst>
      <p:ext uri="{BB962C8B-B14F-4D97-AF65-F5344CB8AC3E}">
        <p14:creationId xmlns:p14="http://schemas.microsoft.com/office/powerpoint/2010/main" val="4515170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a:t>MSR, Associate Professor, Dept. of ICT, CoU.</a:t>
            </a:r>
            <a:endParaRPr lang="en-US" dirty="0"/>
          </a:p>
        </p:txBody>
      </p:sp>
      <p:pic>
        <p:nvPicPr>
          <p:cNvPr id="2" name="Picture 1"/>
          <p:cNvPicPr>
            <a:picLocks noChangeAspect="1"/>
          </p:cNvPicPr>
          <p:nvPr/>
        </p:nvPicPr>
        <p:blipFill>
          <a:blip r:embed="rId3"/>
          <a:stretch>
            <a:fillRect/>
          </a:stretch>
        </p:blipFill>
        <p:spPr>
          <a:xfrm>
            <a:off x="685801" y="762000"/>
            <a:ext cx="7848600" cy="4800600"/>
          </a:xfrm>
          <a:prstGeom prst="rect">
            <a:avLst/>
          </a:prstGeom>
        </p:spPr>
      </p:pic>
    </p:spTree>
    <p:extLst>
      <p:ext uri="{BB962C8B-B14F-4D97-AF65-F5344CB8AC3E}">
        <p14:creationId xmlns:p14="http://schemas.microsoft.com/office/powerpoint/2010/main" val="29042429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a:t>MSR, Associate Professor, Dept. of ICT, CoU.</a:t>
            </a:r>
            <a:endParaRPr lang="en-US" dirty="0"/>
          </a:p>
        </p:txBody>
      </p:sp>
      <p:pic>
        <p:nvPicPr>
          <p:cNvPr id="2" name="Picture 1"/>
          <p:cNvPicPr>
            <a:picLocks noChangeAspect="1"/>
          </p:cNvPicPr>
          <p:nvPr/>
        </p:nvPicPr>
        <p:blipFill>
          <a:blip r:embed="rId3"/>
          <a:stretch>
            <a:fillRect/>
          </a:stretch>
        </p:blipFill>
        <p:spPr>
          <a:xfrm>
            <a:off x="838200" y="304800"/>
            <a:ext cx="7515225" cy="5715000"/>
          </a:xfrm>
          <a:prstGeom prst="rect">
            <a:avLst/>
          </a:prstGeom>
        </p:spPr>
      </p:pic>
    </p:spTree>
    <p:extLst>
      <p:ext uri="{BB962C8B-B14F-4D97-AF65-F5344CB8AC3E}">
        <p14:creationId xmlns:p14="http://schemas.microsoft.com/office/powerpoint/2010/main" val="22449268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a:t>MSR, Associate Professor, Dept. of ICT, CoU.</a:t>
            </a:r>
            <a:endParaRPr lang="en-US" dirty="0"/>
          </a:p>
        </p:txBody>
      </p:sp>
      <p:pic>
        <p:nvPicPr>
          <p:cNvPr id="2" name="Picture 1"/>
          <p:cNvPicPr>
            <a:picLocks noChangeAspect="1"/>
          </p:cNvPicPr>
          <p:nvPr/>
        </p:nvPicPr>
        <p:blipFill>
          <a:blip r:embed="rId3"/>
          <a:stretch>
            <a:fillRect/>
          </a:stretch>
        </p:blipFill>
        <p:spPr>
          <a:xfrm>
            <a:off x="76200" y="152400"/>
            <a:ext cx="8991600" cy="5715000"/>
          </a:xfrm>
          <a:prstGeom prst="rect">
            <a:avLst/>
          </a:prstGeom>
        </p:spPr>
      </p:pic>
    </p:spTree>
    <p:extLst>
      <p:ext uri="{BB962C8B-B14F-4D97-AF65-F5344CB8AC3E}">
        <p14:creationId xmlns:p14="http://schemas.microsoft.com/office/powerpoint/2010/main" val="14326463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762000" y="609600"/>
            <a:ext cx="7343336" cy="838200"/>
          </a:xfrm>
          <a:prstGeom prst="rect">
            <a:avLst/>
          </a:prstGeom>
        </p:spPr>
        <p:txBody>
          <a:bodyPr/>
          <a:lstStyle/>
          <a:p>
            <a:pPr lvl="0">
              <a:spcBef>
                <a:spcPct val="0"/>
              </a:spcBef>
              <a:defRPr/>
            </a:pPr>
            <a:r>
              <a:rPr lang="en-US" altLang="zh-CN" sz="4800" b="1" dirty="0">
                <a:solidFill>
                  <a:srgbClr val="FF0000"/>
                </a:solidFill>
                <a:latin typeface="Times New Roman" panose="02020603050405020304" pitchFamily="18" charset="0"/>
                <a:cs typeface="Times New Roman" panose="02020603050405020304" pitchFamily="18" charset="0"/>
              </a:rPr>
              <a:t>Content</a:t>
            </a:r>
            <a:endParaRPr kumimoji="0" lang="en-US" sz="4600" b="0" i="0" u="none" strike="noStrike" kern="1200" cap="none" spc="0" normalizeH="0" baseline="0" noProof="0" dirty="0">
              <a:ln>
                <a:noFill/>
              </a:ln>
              <a:solidFill>
                <a:srgbClr val="FF0000"/>
              </a:solidFill>
              <a:effectLst/>
              <a:uLnTx/>
              <a:uFillTx/>
              <a:latin typeface="Times New Roman" panose="02020603050405020304" pitchFamily="18" charset="0"/>
              <a:ea typeface="+mj-ea"/>
              <a:cs typeface="Times New Roman" panose="02020603050405020304" pitchFamily="18" charset="0"/>
            </a:endParaRPr>
          </a:p>
        </p:txBody>
      </p:sp>
      <p:sp>
        <p:nvSpPr>
          <p:cNvPr id="3" name="TextBox 2"/>
          <p:cNvSpPr txBox="1"/>
          <p:nvPr/>
        </p:nvSpPr>
        <p:spPr>
          <a:xfrm>
            <a:off x="762000" y="1676400"/>
            <a:ext cx="6422818" cy="4524315"/>
          </a:xfrm>
          <a:prstGeom prst="rect">
            <a:avLst/>
          </a:prstGeom>
          <a:solidFill>
            <a:schemeClr val="bg1">
              <a:lumMod val="85000"/>
              <a:alpha val="45000"/>
            </a:schemeClr>
          </a:solidFill>
        </p:spPr>
        <p:txBody>
          <a:bodyPr wrap="square" rtlCol="0">
            <a:spAutoFit/>
          </a:bodyPr>
          <a:lstStyle/>
          <a:p>
            <a:pPr marL="457200" indent="-457200">
              <a:lnSpc>
                <a:spcPct val="150000"/>
              </a:lnSpc>
              <a:buFont typeface="+mj-lt"/>
              <a:buAutoNum type="arabicPeriod"/>
            </a:pPr>
            <a:r>
              <a:rPr lang="en-US" altLang="zh-CN" sz="3200" dirty="0">
                <a:latin typeface="Times New Roman" panose="02020603050405020304" pitchFamily="18" charset="0"/>
                <a:cs typeface="Times New Roman" panose="02020603050405020304" pitchFamily="18" charset="0"/>
              </a:rPr>
              <a:t>What is Computer?</a:t>
            </a:r>
          </a:p>
          <a:p>
            <a:pPr marL="457200" indent="-457200">
              <a:lnSpc>
                <a:spcPct val="150000"/>
              </a:lnSpc>
              <a:buFont typeface="+mj-lt"/>
              <a:buAutoNum type="arabicPeriod"/>
            </a:pPr>
            <a:r>
              <a:rPr lang="en-US" altLang="zh-CN" sz="3200" dirty="0">
                <a:latin typeface="Times New Roman" panose="02020603050405020304" pitchFamily="18" charset="0"/>
                <a:cs typeface="Times New Roman" panose="02020603050405020304" pitchFamily="18" charset="0"/>
              </a:rPr>
              <a:t>Evolution of Computer</a:t>
            </a:r>
          </a:p>
          <a:p>
            <a:pPr marL="457200" indent="-457200">
              <a:lnSpc>
                <a:spcPct val="150000"/>
              </a:lnSpc>
              <a:buFont typeface="+mj-lt"/>
              <a:buAutoNum type="arabicPeriod"/>
            </a:pPr>
            <a:r>
              <a:rPr lang="en-US" altLang="zh-CN" sz="3200" dirty="0">
                <a:latin typeface="Times New Roman" panose="02020603050405020304" pitchFamily="18" charset="0"/>
                <a:cs typeface="Times New Roman" panose="02020603050405020304" pitchFamily="18" charset="0"/>
              </a:rPr>
              <a:t>Generation of Computer</a:t>
            </a:r>
          </a:p>
          <a:p>
            <a:pPr marL="457200" indent="-457200">
              <a:lnSpc>
                <a:spcPct val="150000"/>
              </a:lnSpc>
              <a:buFont typeface="+mj-lt"/>
              <a:buAutoNum type="arabicPeriod"/>
            </a:pPr>
            <a:r>
              <a:rPr lang="en-US" altLang="zh-CN" sz="3200" dirty="0">
                <a:latin typeface="Times New Roman" panose="02020603050405020304" pitchFamily="18" charset="0"/>
                <a:cs typeface="Times New Roman" panose="02020603050405020304" pitchFamily="18" charset="0"/>
              </a:rPr>
              <a:t>Classification of Computer</a:t>
            </a:r>
          </a:p>
          <a:p>
            <a:pPr marL="457200" indent="-457200">
              <a:lnSpc>
                <a:spcPct val="150000"/>
              </a:lnSpc>
              <a:buFont typeface="+mj-lt"/>
              <a:buAutoNum type="arabicPeriod"/>
            </a:pPr>
            <a:r>
              <a:rPr lang="en-US" altLang="zh-CN" sz="3200" dirty="0">
                <a:latin typeface="Times New Roman" panose="02020603050405020304" pitchFamily="18" charset="0"/>
                <a:cs typeface="Times New Roman" panose="02020603050405020304" pitchFamily="18" charset="0"/>
              </a:rPr>
              <a:t>Parts of Computer System</a:t>
            </a:r>
          </a:p>
          <a:p>
            <a:pPr>
              <a:lnSpc>
                <a:spcPct val="150000"/>
              </a:lnSpc>
            </a:pPr>
            <a:endParaRPr lang="en-US" altLang="zh-CN" sz="3200" dirty="0">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D665E0D9-4C41-4D8F-B0B8-5BEC0D4DB445}"/>
              </a:ext>
            </a:extLst>
          </p:cNvPr>
          <p:cNvSpPr>
            <a:spLocks noGrp="1"/>
          </p:cNvSpPr>
          <p:nvPr>
            <p:ph type="ftr" sz="quarter" idx="11"/>
          </p:nvPr>
        </p:nvSpPr>
        <p:spPr>
          <a:xfrm>
            <a:off x="4380072" y="6407944"/>
            <a:ext cx="3239928" cy="365125"/>
          </a:xfrm>
        </p:spPr>
        <p:txBody>
          <a:bodyPr/>
          <a:lstStyle/>
          <a:p>
            <a:r>
              <a:rPr lang="en-US"/>
              <a:t>MSR, Associate Professor, Dept. of ICT, CoU.</a:t>
            </a:r>
            <a:endParaRPr lang="en-US" dirty="0"/>
          </a:p>
        </p:txBody>
      </p:sp>
    </p:spTree>
    <p:extLst>
      <p:ext uri="{BB962C8B-B14F-4D97-AF65-F5344CB8AC3E}">
        <p14:creationId xmlns:p14="http://schemas.microsoft.com/office/powerpoint/2010/main" val="26656146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a:t>MSR, Associate Professor, Dept. of ICT, CoU.</a:t>
            </a:r>
            <a:endParaRPr lang="en-US" dirty="0"/>
          </a:p>
        </p:txBody>
      </p:sp>
      <p:pic>
        <p:nvPicPr>
          <p:cNvPr id="2" name="Picture 1"/>
          <p:cNvPicPr>
            <a:picLocks noChangeAspect="1"/>
          </p:cNvPicPr>
          <p:nvPr/>
        </p:nvPicPr>
        <p:blipFill>
          <a:blip r:embed="rId3"/>
          <a:stretch>
            <a:fillRect/>
          </a:stretch>
        </p:blipFill>
        <p:spPr>
          <a:xfrm>
            <a:off x="985837" y="1419225"/>
            <a:ext cx="7172325" cy="4019550"/>
          </a:xfrm>
          <a:prstGeom prst="rect">
            <a:avLst/>
          </a:prstGeom>
        </p:spPr>
      </p:pic>
    </p:spTree>
    <p:extLst>
      <p:ext uri="{BB962C8B-B14F-4D97-AF65-F5344CB8AC3E}">
        <p14:creationId xmlns:p14="http://schemas.microsoft.com/office/powerpoint/2010/main" val="28664712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a:t>MSR, Associate Professor, Dept. of ICT, CoU.</a:t>
            </a:r>
            <a:endParaRPr lang="en-US" dirty="0"/>
          </a:p>
        </p:txBody>
      </p:sp>
      <p:pic>
        <p:nvPicPr>
          <p:cNvPr id="2" name="Picture 1"/>
          <p:cNvPicPr>
            <a:picLocks noChangeAspect="1"/>
          </p:cNvPicPr>
          <p:nvPr/>
        </p:nvPicPr>
        <p:blipFill>
          <a:blip r:embed="rId3"/>
          <a:stretch>
            <a:fillRect/>
          </a:stretch>
        </p:blipFill>
        <p:spPr>
          <a:xfrm>
            <a:off x="488245" y="381000"/>
            <a:ext cx="8122355" cy="5441863"/>
          </a:xfrm>
          <a:prstGeom prst="rect">
            <a:avLst/>
          </a:prstGeom>
        </p:spPr>
      </p:pic>
    </p:spTree>
    <p:extLst>
      <p:ext uri="{BB962C8B-B14F-4D97-AF65-F5344CB8AC3E}">
        <p14:creationId xmlns:p14="http://schemas.microsoft.com/office/powerpoint/2010/main" val="1858830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a:t>MSR, Associate Professor, Dept. of ICT, CoU.</a:t>
            </a:r>
            <a:endParaRPr lang="en-US" dirty="0"/>
          </a:p>
        </p:txBody>
      </p:sp>
      <p:pic>
        <p:nvPicPr>
          <p:cNvPr id="2" name="Picture 1"/>
          <p:cNvPicPr>
            <a:picLocks noChangeAspect="1"/>
          </p:cNvPicPr>
          <p:nvPr/>
        </p:nvPicPr>
        <p:blipFill>
          <a:blip r:embed="rId3"/>
          <a:stretch>
            <a:fillRect/>
          </a:stretch>
        </p:blipFill>
        <p:spPr>
          <a:xfrm>
            <a:off x="381000" y="304800"/>
            <a:ext cx="8247735" cy="5305425"/>
          </a:xfrm>
          <a:prstGeom prst="rect">
            <a:avLst/>
          </a:prstGeom>
        </p:spPr>
      </p:pic>
    </p:spTree>
    <p:extLst>
      <p:ext uri="{BB962C8B-B14F-4D97-AF65-F5344CB8AC3E}">
        <p14:creationId xmlns:p14="http://schemas.microsoft.com/office/powerpoint/2010/main" val="2898654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a:t>MSR, Associate Professor, Dept. of ICT, CoU.</a:t>
            </a:r>
            <a:endParaRPr lang="en-US" dirty="0"/>
          </a:p>
        </p:txBody>
      </p:sp>
      <p:pic>
        <p:nvPicPr>
          <p:cNvPr id="2" name="Picture 1"/>
          <p:cNvPicPr>
            <a:picLocks noChangeAspect="1"/>
          </p:cNvPicPr>
          <p:nvPr/>
        </p:nvPicPr>
        <p:blipFill>
          <a:blip r:embed="rId3"/>
          <a:stretch>
            <a:fillRect/>
          </a:stretch>
        </p:blipFill>
        <p:spPr>
          <a:xfrm>
            <a:off x="557011" y="152400"/>
            <a:ext cx="3176790" cy="5305425"/>
          </a:xfrm>
          <a:prstGeom prst="rect">
            <a:avLst/>
          </a:prstGeom>
        </p:spPr>
      </p:pic>
      <p:pic>
        <p:nvPicPr>
          <p:cNvPr id="3" name="Picture 2"/>
          <p:cNvPicPr>
            <a:picLocks noChangeAspect="1"/>
          </p:cNvPicPr>
          <p:nvPr/>
        </p:nvPicPr>
        <p:blipFill>
          <a:blip r:embed="rId4"/>
          <a:stretch>
            <a:fillRect/>
          </a:stretch>
        </p:blipFill>
        <p:spPr>
          <a:xfrm>
            <a:off x="3886200" y="952499"/>
            <a:ext cx="4838700" cy="3705225"/>
          </a:xfrm>
          <a:prstGeom prst="rect">
            <a:avLst/>
          </a:prstGeom>
        </p:spPr>
      </p:pic>
    </p:spTree>
    <p:extLst>
      <p:ext uri="{BB962C8B-B14F-4D97-AF65-F5344CB8AC3E}">
        <p14:creationId xmlns:p14="http://schemas.microsoft.com/office/powerpoint/2010/main" val="23363740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a:t>MSR, Associate Professor, Dept. of ICT, CoU.</a:t>
            </a:r>
            <a:endParaRPr lang="en-US" dirty="0"/>
          </a:p>
        </p:txBody>
      </p:sp>
      <p:pic>
        <p:nvPicPr>
          <p:cNvPr id="2" name="Picture 1"/>
          <p:cNvPicPr>
            <a:picLocks noChangeAspect="1"/>
          </p:cNvPicPr>
          <p:nvPr/>
        </p:nvPicPr>
        <p:blipFill>
          <a:blip r:embed="rId3"/>
          <a:stretch>
            <a:fillRect/>
          </a:stretch>
        </p:blipFill>
        <p:spPr>
          <a:xfrm>
            <a:off x="304800" y="381000"/>
            <a:ext cx="8507771" cy="5410200"/>
          </a:xfrm>
          <a:prstGeom prst="rect">
            <a:avLst/>
          </a:prstGeom>
        </p:spPr>
      </p:pic>
    </p:spTree>
    <p:extLst>
      <p:ext uri="{BB962C8B-B14F-4D97-AF65-F5344CB8AC3E}">
        <p14:creationId xmlns:p14="http://schemas.microsoft.com/office/powerpoint/2010/main" val="39637716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a:t>MSR, Associate Professor, Dept. of ICT, CoU.</a:t>
            </a:r>
            <a:endParaRPr lang="en-US" dirty="0"/>
          </a:p>
        </p:txBody>
      </p:sp>
      <p:pic>
        <p:nvPicPr>
          <p:cNvPr id="2" name="Picture 1"/>
          <p:cNvPicPr>
            <a:picLocks noChangeAspect="1"/>
          </p:cNvPicPr>
          <p:nvPr/>
        </p:nvPicPr>
        <p:blipFill>
          <a:blip r:embed="rId3"/>
          <a:stretch>
            <a:fillRect/>
          </a:stretch>
        </p:blipFill>
        <p:spPr>
          <a:xfrm>
            <a:off x="154205" y="609600"/>
            <a:ext cx="4225868" cy="4681537"/>
          </a:xfrm>
          <a:prstGeom prst="rect">
            <a:avLst/>
          </a:prstGeom>
        </p:spPr>
      </p:pic>
      <p:pic>
        <p:nvPicPr>
          <p:cNvPr id="3" name="Picture 2"/>
          <p:cNvPicPr>
            <a:picLocks noChangeAspect="1"/>
          </p:cNvPicPr>
          <p:nvPr/>
        </p:nvPicPr>
        <p:blipFill>
          <a:blip r:embed="rId4"/>
          <a:stretch>
            <a:fillRect/>
          </a:stretch>
        </p:blipFill>
        <p:spPr>
          <a:xfrm>
            <a:off x="4626869" y="1295400"/>
            <a:ext cx="4207767" cy="3176587"/>
          </a:xfrm>
          <a:prstGeom prst="rect">
            <a:avLst/>
          </a:prstGeom>
        </p:spPr>
      </p:pic>
    </p:spTree>
    <p:extLst>
      <p:ext uri="{BB962C8B-B14F-4D97-AF65-F5344CB8AC3E}">
        <p14:creationId xmlns:p14="http://schemas.microsoft.com/office/powerpoint/2010/main" val="24400156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a:t>MSR, Associate Professor, Dept. of ICT, CoU.</a:t>
            </a:r>
            <a:endParaRPr lang="en-US" dirty="0"/>
          </a:p>
        </p:txBody>
      </p:sp>
      <p:pic>
        <p:nvPicPr>
          <p:cNvPr id="3" name="Picture 2"/>
          <p:cNvPicPr>
            <a:picLocks noChangeAspect="1"/>
          </p:cNvPicPr>
          <p:nvPr/>
        </p:nvPicPr>
        <p:blipFill>
          <a:blip r:embed="rId3"/>
          <a:stretch>
            <a:fillRect/>
          </a:stretch>
        </p:blipFill>
        <p:spPr>
          <a:xfrm>
            <a:off x="457200" y="381000"/>
            <a:ext cx="8265765" cy="5405437"/>
          </a:xfrm>
          <a:prstGeom prst="rect">
            <a:avLst/>
          </a:prstGeom>
        </p:spPr>
      </p:pic>
    </p:spTree>
    <p:extLst>
      <p:ext uri="{BB962C8B-B14F-4D97-AF65-F5344CB8AC3E}">
        <p14:creationId xmlns:p14="http://schemas.microsoft.com/office/powerpoint/2010/main" val="28622329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a:t>MSR, Associate Professor, Dept. of ICT, CoU.</a:t>
            </a:r>
            <a:endParaRPr lang="en-US" dirty="0"/>
          </a:p>
        </p:txBody>
      </p:sp>
      <p:pic>
        <p:nvPicPr>
          <p:cNvPr id="2" name="Picture 1"/>
          <p:cNvPicPr>
            <a:picLocks noChangeAspect="1"/>
          </p:cNvPicPr>
          <p:nvPr/>
        </p:nvPicPr>
        <p:blipFill>
          <a:blip r:embed="rId3"/>
          <a:stretch>
            <a:fillRect/>
          </a:stretch>
        </p:blipFill>
        <p:spPr>
          <a:xfrm>
            <a:off x="381000" y="304800"/>
            <a:ext cx="8503758" cy="5181600"/>
          </a:xfrm>
          <a:prstGeom prst="rect">
            <a:avLst/>
          </a:prstGeom>
        </p:spPr>
      </p:pic>
    </p:spTree>
    <p:extLst>
      <p:ext uri="{BB962C8B-B14F-4D97-AF65-F5344CB8AC3E}">
        <p14:creationId xmlns:p14="http://schemas.microsoft.com/office/powerpoint/2010/main" val="198674328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a:t>MSR, Associate Professor, Dept. of ICT, CoU.</a:t>
            </a:r>
            <a:endParaRPr lang="en-US" dirty="0"/>
          </a:p>
        </p:txBody>
      </p:sp>
      <p:pic>
        <p:nvPicPr>
          <p:cNvPr id="2" name="Picture 1"/>
          <p:cNvPicPr>
            <a:picLocks noChangeAspect="1"/>
          </p:cNvPicPr>
          <p:nvPr/>
        </p:nvPicPr>
        <p:blipFill>
          <a:blip r:embed="rId3"/>
          <a:stretch>
            <a:fillRect/>
          </a:stretch>
        </p:blipFill>
        <p:spPr>
          <a:xfrm>
            <a:off x="304800" y="304800"/>
            <a:ext cx="8562721" cy="2971800"/>
          </a:xfrm>
          <a:prstGeom prst="rect">
            <a:avLst/>
          </a:prstGeom>
        </p:spPr>
      </p:pic>
      <p:pic>
        <p:nvPicPr>
          <p:cNvPr id="3" name="Picture 2"/>
          <p:cNvPicPr>
            <a:picLocks noChangeAspect="1"/>
          </p:cNvPicPr>
          <p:nvPr/>
        </p:nvPicPr>
        <p:blipFill>
          <a:blip r:embed="rId4"/>
          <a:stretch>
            <a:fillRect/>
          </a:stretch>
        </p:blipFill>
        <p:spPr>
          <a:xfrm>
            <a:off x="426076" y="3429000"/>
            <a:ext cx="8410321" cy="2665809"/>
          </a:xfrm>
          <a:prstGeom prst="rect">
            <a:avLst/>
          </a:prstGeom>
        </p:spPr>
      </p:pic>
    </p:spTree>
    <p:extLst>
      <p:ext uri="{BB962C8B-B14F-4D97-AF65-F5344CB8AC3E}">
        <p14:creationId xmlns:p14="http://schemas.microsoft.com/office/powerpoint/2010/main" val="125397621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a:t>MSR, Associate Professor, Dept. of ICT, CoU.</a:t>
            </a:r>
            <a:endParaRPr lang="en-US" dirty="0"/>
          </a:p>
        </p:txBody>
      </p:sp>
      <p:pic>
        <p:nvPicPr>
          <p:cNvPr id="2" name="Picture 1"/>
          <p:cNvPicPr>
            <a:picLocks noChangeAspect="1"/>
          </p:cNvPicPr>
          <p:nvPr/>
        </p:nvPicPr>
        <p:blipFill>
          <a:blip r:embed="rId3"/>
          <a:stretch>
            <a:fillRect/>
          </a:stretch>
        </p:blipFill>
        <p:spPr>
          <a:xfrm>
            <a:off x="436506" y="457200"/>
            <a:ext cx="8326493" cy="5233987"/>
          </a:xfrm>
          <a:prstGeom prst="rect">
            <a:avLst/>
          </a:prstGeom>
        </p:spPr>
      </p:pic>
    </p:spTree>
    <p:extLst>
      <p:ext uri="{BB962C8B-B14F-4D97-AF65-F5344CB8AC3E}">
        <p14:creationId xmlns:p14="http://schemas.microsoft.com/office/powerpoint/2010/main" val="7658162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a:xfrm>
            <a:off x="4380072" y="6407944"/>
            <a:ext cx="3316128" cy="365125"/>
          </a:xfrm>
        </p:spPr>
        <p:txBody>
          <a:bodyPr/>
          <a:lstStyle/>
          <a:p>
            <a:r>
              <a:rPr lang="en-US"/>
              <a:t>MSR, Associate Professor, Dept. of ICT, CoU.</a:t>
            </a:r>
            <a:endParaRPr lang="en-US" dirty="0"/>
          </a:p>
        </p:txBody>
      </p:sp>
      <p:pic>
        <p:nvPicPr>
          <p:cNvPr id="5" name="Picture 4"/>
          <p:cNvPicPr>
            <a:picLocks noChangeAspect="1"/>
          </p:cNvPicPr>
          <p:nvPr/>
        </p:nvPicPr>
        <p:blipFill>
          <a:blip r:embed="rId3"/>
          <a:stretch>
            <a:fillRect/>
          </a:stretch>
        </p:blipFill>
        <p:spPr>
          <a:xfrm>
            <a:off x="381000" y="990600"/>
            <a:ext cx="8458200" cy="4800600"/>
          </a:xfrm>
          <a:prstGeom prst="rect">
            <a:avLst/>
          </a:prstGeom>
        </p:spPr>
      </p:pic>
    </p:spTree>
    <p:extLst>
      <p:ext uri="{BB962C8B-B14F-4D97-AF65-F5344CB8AC3E}">
        <p14:creationId xmlns:p14="http://schemas.microsoft.com/office/powerpoint/2010/main" val="50828031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a:t>MSR, Associate Professor, Dept. of ICT, CoU.</a:t>
            </a:r>
            <a:endParaRPr lang="en-US" dirty="0"/>
          </a:p>
        </p:txBody>
      </p:sp>
      <p:pic>
        <p:nvPicPr>
          <p:cNvPr id="2" name="Picture 1"/>
          <p:cNvPicPr>
            <a:picLocks noChangeAspect="1"/>
          </p:cNvPicPr>
          <p:nvPr/>
        </p:nvPicPr>
        <p:blipFill>
          <a:blip r:embed="rId3"/>
          <a:stretch>
            <a:fillRect/>
          </a:stretch>
        </p:blipFill>
        <p:spPr>
          <a:xfrm>
            <a:off x="685800" y="76200"/>
            <a:ext cx="7772400" cy="3590925"/>
          </a:xfrm>
          <a:prstGeom prst="rect">
            <a:avLst/>
          </a:prstGeom>
        </p:spPr>
      </p:pic>
      <p:pic>
        <p:nvPicPr>
          <p:cNvPr id="3" name="Picture 2"/>
          <p:cNvPicPr>
            <a:picLocks noChangeAspect="1"/>
          </p:cNvPicPr>
          <p:nvPr/>
        </p:nvPicPr>
        <p:blipFill>
          <a:blip r:embed="rId4"/>
          <a:stretch>
            <a:fillRect/>
          </a:stretch>
        </p:blipFill>
        <p:spPr>
          <a:xfrm>
            <a:off x="4152363" y="3602832"/>
            <a:ext cx="4343400" cy="2805112"/>
          </a:xfrm>
          <a:prstGeom prst="rect">
            <a:avLst/>
          </a:prstGeom>
        </p:spPr>
      </p:pic>
    </p:spTree>
    <p:extLst>
      <p:ext uri="{BB962C8B-B14F-4D97-AF65-F5344CB8AC3E}">
        <p14:creationId xmlns:p14="http://schemas.microsoft.com/office/powerpoint/2010/main" val="399685699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a:t>MSR, Associate Professor, Dept. of ICT, CoU.</a:t>
            </a:r>
            <a:endParaRPr lang="en-US" dirty="0"/>
          </a:p>
        </p:txBody>
      </p:sp>
      <p:pic>
        <p:nvPicPr>
          <p:cNvPr id="2" name="Picture 1"/>
          <p:cNvPicPr>
            <a:picLocks noChangeAspect="1"/>
          </p:cNvPicPr>
          <p:nvPr/>
        </p:nvPicPr>
        <p:blipFill>
          <a:blip r:embed="rId3"/>
          <a:stretch>
            <a:fillRect/>
          </a:stretch>
        </p:blipFill>
        <p:spPr>
          <a:xfrm>
            <a:off x="685800" y="838200"/>
            <a:ext cx="7894263" cy="3986212"/>
          </a:xfrm>
          <a:prstGeom prst="rect">
            <a:avLst/>
          </a:prstGeom>
        </p:spPr>
      </p:pic>
    </p:spTree>
    <p:extLst>
      <p:ext uri="{BB962C8B-B14F-4D97-AF65-F5344CB8AC3E}">
        <p14:creationId xmlns:p14="http://schemas.microsoft.com/office/powerpoint/2010/main" val="35789694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a:t>MSR, Associate Professor, Dept. of ICT, CoU.</a:t>
            </a:r>
            <a:endParaRPr lang="en-US" dirty="0"/>
          </a:p>
        </p:txBody>
      </p:sp>
      <p:pic>
        <p:nvPicPr>
          <p:cNvPr id="2" name="Picture 1"/>
          <p:cNvPicPr>
            <a:picLocks noChangeAspect="1"/>
          </p:cNvPicPr>
          <p:nvPr/>
        </p:nvPicPr>
        <p:blipFill>
          <a:blip r:embed="rId3"/>
          <a:stretch>
            <a:fillRect/>
          </a:stretch>
        </p:blipFill>
        <p:spPr>
          <a:xfrm>
            <a:off x="762000" y="838200"/>
            <a:ext cx="7811558" cy="4648200"/>
          </a:xfrm>
          <a:prstGeom prst="rect">
            <a:avLst/>
          </a:prstGeom>
        </p:spPr>
      </p:pic>
    </p:spTree>
    <p:extLst>
      <p:ext uri="{BB962C8B-B14F-4D97-AF65-F5344CB8AC3E}">
        <p14:creationId xmlns:p14="http://schemas.microsoft.com/office/powerpoint/2010/main" val="13938617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a:t>MSR, Associate Professor, Dept. of ICT, CoU.</a:t>
            </a:r>
            <a:endParaRPr lang="en-US" dirty="0"/>
          </a:p>
        </p:txBody>
      </p:sp>
      <p:pic>
        <p:nvPicPr>
          <p:cNvPr id="2" name="Picture 1"/>
          <p:cNvPicPr>
            <a:picLocks noChangeAspect="1"/>
          </p:cNvPicPr>
          <p:nvPr/>
        </p:nvPicPr>
        <p:blipFill>
          <a:blip r:embed="rId3"/>
          <a:stretch>
            <a:fillRect/>
          </a:stretch>
        </p:blipFill>
        <p:spPr>
          <a:xfrm>
            <a:off x="381000" y="152400"/>
            <a:ext cx="3733800" cy="2971800"/>
          </a:xfrm>
          <a:prstGeom prst="rect">
            <a:avLst/>
          </a:prstGeom>
        </p:spPr>
      </p:pic>
      <p:pic>
        <p:nvPicPr>
          <p:cNvPr id="3" name="Picture 2"/>
          <p:cNvPicPr>
            <a:picLocks noChangeAspect="1"/>
          </p:cNvPicPr>
          <p:nvPr/>
        </p:nvPicPr>
        <p:blipFill>
          <a:blip r:embed="rId4"/>
          <a:stretch>
            <a:fillRect/>
          </a:stretch>
        </p:blipFill>
        <p:spPr>
          <a:xfrm>
            <a:off x="4380072" y="152400"/>
            <a:ext cx="3962400" cy="2971800"/>
          </a:xfrm>
          <a:prstGeom prst="rect">
            <a:avLst/>
          </a:prstGeom>
        </p:spPr>
      </p:pic>
      <p:pic>
        <p:nvPicPr>
          <p:cNvPr id="5" name="Picture 4"/>
          <p:cNvPicPr>
            <a:picLocks noChangeAspect="1"/>
          </p:cNvPicPr>
          <p:nvPr/>
        </p:nvPicPr>
        <p:blipFill>
          <a:blip r:embed="rId5"/>
          <a:stretch>
            <a:fillRect/>
          </a:stretch>
        </p:blipFill>
        <p:spPr>
          <a:xfrm>
            <a:off x="2218923" y="3142445"/>
            <a:ext cx="4076700" cy="3265499"/>
          </a:xfrm>
          <a:prstGeom prst="rect">
            <a:avLst/>
          </a:prstGeom>
        </p:spPr>
      </p:pic>
    </p:spTree>
    <p:extLst>
      <p:ext uri="{BB962C8B-B14F-4D97-AF65-F5344CB8AC3E}">
        <p14:creationId xmlns:p14="http://schemas.microsoft.com/office/powerpoint/2010/main" val="73828798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a:t>MSR, Associate Professor, Dept. of ICT, CoU.</a:t>
            </a:r>
            <a:endParaRPr lang="en-US" dirty="0"/>
          </a:p>
        </p:txBody>
      </p:sp>
      <p:pic>
        <p:nvPicPr>
          <p:cNvPr id="2" name="Picture 1"/>
          <p:cNvPicPr>
            <a:picLocks noChangeAspect="1"/>
          </p:cNvPicPr>
          <p:nvPr/>
        </p:nvPicPr>
        <p:blipFill>
          <a:blip r:embed="rId3"/>
          <a:stretch>
            <a:fillRect/>
          </a:stretch>
        </p:blipFill>
        <p:spPr>
          <a:xfrm>
            <a:off x="533400" y="457200"/>
            <a:ext cx="8059201" cy="5462587"/>
          </a:xfrm>
          <a:prstGeom prst="rect">
            <a:avLst/>
          </a:prstGeom>
        </p:spPr>
      </p:pic>
    </p:spTree>
    <p:extLst>
      <p:ext uri="{BB962C8B-B14F-4D97-AF65-F5344CB8AC3E}">
        <p14:creationId xmlns:p14="http://schemas.microsoft.com/office/powerpoint/2010/main" val="381374657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a:t>MSR, Associate Professor, Dept. of ICT, CoU.</a:t>
            </a:r>
            <a:endParaRPr lang="en-US" dirty="0"/>
          </a:p>
        </p:txBody>
      </p:sp>
      <p:pic>
        <p:nvPicPr>
          <p:cNvPr id="2" name="Picture 1"/>
          <p:cNvPicPr>
            <a:picLocks noChangeAspect="1"/>
          </p:cNvPicPr>
          <p:nvPr/>
        </p:nvPicPr>
        <p:blipFill>
          <a:blip r:embed="rId3"/>
          <a:stretch>
            <a:fillRect/>
          </a:stretch>
        </p:blipFill>
        <p:spPr>
          <a:xfrm>
            <a:off x="1219200" y="1295400"/>
            <a:ext cx="6693933" cy="2286000"/>
          </a:xfrm>
          <a:prstGeom prst="rect">
            <a:avLst/>
          </a:prstGeom>
        </p:spPr>
      </p:pic>
    </p:spTree>
    <p:extLst>
      <p:ext uri="{BB962C8B-B14F-4D97-AF65-F5344CB8AC3E}">
        <p14:creationId xmlns:p14="http://schemas.microsoft.com/office/powerpoint/2010/main" val="320147514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a:t>MSR, Associate Professor, Dept. of ICT, CoU.</a:t>
            </a:r>
            <a:endParaRPr lang="en-US" dirty="0"/>
          </a:p>
        </p:txBody>
      </p:sp>
      <p:pic>
        <p:nvPicPr>
          <p:cNvPr id="2" name="Picture 1"/>
          <p:cNvPicPr>
            <a:picLocks noChangeAspect="1"/>
          </p:cNvPicPr>
          <p:nvPr/>
        </p:nvPicPr>
        <p:blipFill>
          <a:blip r:embed="rId3"/>
          <a:stretch>
            <a:fillRect/>
          </a:stretch>
        </p:blipFill>
        <p:spPr>
          <a:xfrm>
            <a:off x="990600" y="685800"/>
            <a:ext cx="7573303" cy="4448175"/>
          </a:xfrm>
          <a:prstGeom prst="rect">
            <a:avLst/>
          </a:prstGeom>
        </p:spPr>
      </p:pic>
    </p:spTree>
    <p:extLst>
      <p:ext uri="{BB962C8B-B14F-4D97-AF65-F5344CB8AC3E}">
        <p14:creationId xmlns:p14="http://schemas.microsoft.com/office/powerpoint/2010/main" val="254946582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a:t>MSR, Associate Professor, Dept. of ICT, CoU.</a:t>
            </a:r>
            <a:endParaRPr lang="en-US" dirty="0"/>
          </a:p>
        </p:txBody>
      </p:sp>
      <p:pic>
        <p:nvPicPr>
          <p:cNvPr id="2" name="Picture 1"/>
          <p:cNvPicPr>
            <a:picLocks noChangeAspect="1"/>
          </p:cNvPicPr>
          <p:nvPr/>
        </p:nvPicPr>
        <p:blipFill>
          <a:blip r:embed="rId3"/>
          <a:stretch>
            <a:fillRect/>
          </a:stretch>
        </p:blipFill>
        <p:spPr>
          <a:xfrm>
            <a:off x="685800" y="990600"/>
            <a:ext cx="8101677" cy="4419600"/>
          </a:xfrm>
          <a:prstGeom prst="rect">
            <a:avLst/>
          </a:prstGeom>
        </p:spPr>
      </p:pic>
    </p:spTree>
    <p:extLst>
      <p:ext uri="{BB962C8B-B14F-4D97-AF65-F5344CB8AC3E}">
        <p14:creationId xmlns:p14="http://schemas.microsoft.com/office/powerpoint/2010/main" val="390457808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a:t>MSR, Associate Professor, Dept. of ICT, CoU.</a:t>
            </a:r>
            <a:endParaRPr lang="en-US" dirty="0"/>
          </a:p>
        </p:txBody>
      </p:sp>
      <p:pic>
        <p:nvPicPr>
          <p:cNvPr id="2" name="Picture 1"/>
          <p:cNvPicPr>
            <a:picLocks noChangeAspect="1"/>
          </p:cNvPicPr>
          <p:nvPr/>
        </p:nvPicPr>
        <p:blipFill>
          <a:blip r:embed="rId3"/>
          <a:stretch>
            <a:fillRect/>
          </a:stretch>
        </p:blipFill>
        <p:spPr>
          <a:xfrm>
            <a:off x="609600" y="457200"/>
            <a:ext cx="7906022" cy="4900612"/>
          </a:xfrm>
          <a:prstGeom prst="rect">
            <a:avLst/>
          </a:prstGeom>
        </p:spPr>
      </p:pic>
    </p:spTree>
    <p:extLst>
      <p:ext uri="{BB962C8B-B14F-4D97-AF65-F5344CB8AC3E}">
        <p14:creationId xmlns:p14="http://schemas.microsoft.com/office/powerpoint/2010/main" val="32871791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a:t>MSR, Associate Professor, Dept. of ICT, CoU.</a:t>
            </a:r>
            <a:endParaRPr lang="en-US" dirty="0"/>
          </a:p>
        </p:txBody>
      </p:sp>
      <p:pic>
        <p:nvPicPr>
          <p:cNvPr id="2" name="Picture 1"/>
          <p:cNvPicPr>
            <a:picLocks noChangeAspect="1"/>
          </p:cNvPicPr>
          <p:nvPr/>
        </p:nvPicPr>
        <p:blipFill>
          <a:blip r:embed="rId3"/>
          <a:stretch>
            <a:fillRect/>
          </a:stretch>
        </p:blipFill>
        <p:spPr>
          <a:xfrm>
            <a:off x="228600" y="685800"/>
            <a:ext cx="8686800" cy="4600575"/>
          </a:xfrm>
          <a:prstGeom prst="rect">
            <a:avLst/>
          </a:prstGeom>
        </p:spPr>
      </p:pic>
    </p:spTree>
    <p:extLst>
      <p:ext uri="{BB962C8B-B14F-4D97-AF65-F5344CB8AC3E}">
        <p14:creationId xmlns:p14="http://schemas.microsoft.com/office/powerpoint/2010/main" val="36338380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a:xfrm>
            <a:off x="5715000" y="6407944"/>
            <a:ext cx="3048000" cy="365125"/>
          </a:xfrm>
        </p:spPr>
        <p:txBody>
          <a:bodyPr/>
          <a:lstStyle/>
          <a:p>
            <a:r>
              <a:rPr lang="en-US" dirty="0"/>
              <a:t>MSR, Associate Professor, Dept. of ICT, CoU.</a:t>
            </a:r>
          </a:p>
        </p:txBody>
      </p:sp>
      <p:pic>
        <p:nvPicPr>
          <p:cNvPr id="2" name="Picture 1"/>
          <p:cNvPicPr>
            <a:picLocks noChangeAspect="1"/>
          </p:cNvPicPr>
          <p:nvPr/>
        </p:nvPicPr>
        <p:blipFill>
          <a:blip r:embed="rId3"/>
          <a:stretch>
            <a:fillRect/>
          </a:stretch>
        </p:blipFill>
        <p:spPr>
          <a:xfrm>
            <a:off x="685800" y="990600"/>
            <a:ext cx="7897617" cy="4295775"/>
          </a:xfrm>
          <a:prstGeom prst="rect">
            <a:avLst/>
          </a:prstGeom>
        </p:spPr>
      </p:pic>
    </p:spTree>
    <p:extLst>
      <p:ext uri="{BB962C8B-B14F-4D97-AF65-F5344CB8AC3E}">
        <p14:creationId xmlns:p14="http://schemas.microsoft.com/office/powerpoint/2010/main" val="202336856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a:t>MSR, Associate Professor, Dept. of ICT, CoU.</a:t>
            </a:r>
            <a:endParaRPr lang="en-US" dirty="0"/>
          </a:p>
        </p:txBody>
      </p:sp>
      <p:pic>
        <p:nvPicPr>
          <p:cNvPr id="2" name="Picture 1"/>
          <p:cNvPicPr>
            <a:picLocks noChangeAspect="1"/>
          </p:cNvPicPr>
          <p:nvPr/>
        </p:nvPicPr>
        <p:blipFill>
          <a:blip r:embed="rId3"/>
          <a:stretch>
            <a:fillRect/>
          </a:stretch>
        </p:blipFill>
        <p:spPr>
          <a:xfrm>
            <a:off x="533400" y="242925"/>
            <a:ext cx="8153399" cy="5624475"/>
          </a:xfrm>
          <a:prstGeom prst="rect">
            <a:avLst/>
          </a:prstGeom>
        </p:spPr>
      </p:pic>
    </p:spTree>
    <p:extLst>
      <p:ext uri="{BB962C8B-B14F-4D97-AF65-F5344CB8AC3E}">
        <p14:creationId xmlns:p14="http://schemas.microsoft.com/office/powerpoint/2010/main" val="158865538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a:t>MSR, Associate Professor, Dept. of ICT, CoU.</a:t>
            </a:r>
            <a:endParaRPr lang="en-US" dirty="0"/>
          </a:p>
        </p:txBody>
      </p:sp>
      <p:pic>
        <p:nvPicPr>
          <p:cNvPr id="2" name="Picture 1"/>
          <p:cNvPicPr>
            <a:picLocks noChangeAspect="1"/>
          </p:cNvPicPr>
          <p:nvPr/>
        </p:nvPicPr>
        <p:blipFill>
          <a:blip r:embed="rId3"/>
          <a:stretch>
            <a:fillRect/>
          </a:stretch>
        </p:blipFill>
        <p:spPr>
          <a:xfrm>
            <a:off x="480184" y="304800"/>
            <a:ext cx="8282816" cy="5476875"/>
          </a:xfrm>
          <a:prstGeom prst="rect">
            <a:avLst/>
          </a:prstGeom>
        </p:spPr>
      </p:pic>
    </p:spTree>
    <p:extLst>
      <p:ext uri="{BB962C8B-B14F-4D97-AF65-F5344CB8AC3E}">
        <p14:creationId xmlns:p14="http://schemas.microsoft.com/office/powerpoint/2010/main" val="365554902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a:t>MSR, Associate Professor, Dept. of ICT, CoU.</a:t>
            </a:r>
            <a:endParaRPr lang="en-US" dirty="0"/>
          </a:p>
        </p:txBody>
      </p:sp>
      <p:pic>
        <p:nvPicPr>
          <p:cNvPr id="2" name="Picture 1"/>
          <p:cNvPicPr>
            <a:picLocks noChangeAspect="1"/>
          </p:cNvPicPr>
          <p:nvPr/>
        </p:nvPicPr>
        <p:blipFill>
          <a:blip r:embed="rId3"/>
          <a:stretch>
            <a:fillRect/>
          </a:stretch>
        </p:blipFill>
        <p:spPr>
          <a:xfrm>
            <a:off x="129696" y="609600"/>
            <a:ext cx="8785704" cy="4929187"/>
          </a:xfrm>
          <a:prstGeom prst="rect">
            <a:avLst/>
          </a:prstGeom>
        </p:spPr>
      </p:pic>
    </p:spTree>
    <p:extLst>
      <p:ext uri="{BB962C8B-B14F-4D97-AF65-F5344CB8AC3E}">
        <p14:creationId xmlns:p14="http://schemas.microsoft.com/office/powerpoint/2010/main" val="50256633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a:t>MSR, Associate Professor, Dept. of ICT, CoU.</a:t>
            </a:r>
            <a:endParaRPr lang="en-US" dirty="0"/>
          </a:p>
        </p:txBody>
      </p:sp>
      <p:pic>
        <p:nvPicPr>
          <p:cNvPr id="2" name="Picture 1"/>
          <p:cNvPicPr>
            <a:picLocks noChangeAspect="1"/>
          </p:cNvPicPr>
          <p:nvPr/>
        </p:nvPicPr>
        <p:blipFill>
          <a:blip r:embed="rId3"/>
          <a:stretch>
            <a:fillRect/>
          </a:stretch>
        </p:blipFill>
        <p:spPr>
          <a:xfrm>
            <a:off x="1309687" y="1290637"/>
            <a:ext cx="6524625" cy="4276725"/>
          </a:xfrm>
          <a:prstGeom prst="rect">
            <a:avLst/>
          </a:prstGeom>
        </p:spPr>
      </p:pic>
    </p:spTree>
    <p:extLst>
      <p:ext uri="{BB962C8B-B14F-4D97-AF65-F5344CB8AC3E}">
        <p14:creationId xmlns:p14="http://schemas.microsoft.com/office/powerpoint/2010/main" val="95834608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a:t>MSR, Associate Professor, Dept. of ICT, CoU.</a:t>
            </a:r>
            <a:endParaRPr lang="en-US" dirty="0"/>
          </a:p>
        </p:txBody>
      </p:sp>
      <p:pic>
        <p:nvPicPr>
          <p:cNvPr id="3" name="Picture 2"/>
          <p:cNvPicPr>
            <a:picLocks noChangeAspect="1"/>
          </p:cNvPicPr>
          <p:nvPr/>
        </p:nvPicPr>
        <p:blipFill>
          <a:blip r:embed="rId3"/>
          <a:stretch>
            <a:fillRect/>
          </a:stretch>
        </p:blipFill>
        <p:spPr>
          <a:xfrm>
            <a:off x="609600" y="1143000"/>
            <a:ext cx="8040272" cy="3967162"/>
          </a:xfrm>
          <a:prstGeom prst="rect">
            <a:avLst/>
          </a:prstGeom>
        </p:spPr>
      </p:pic>
    </p:spTree>
    <p:extLst>
      <p:ext uri="{BB962C8B-B14F-4D97-AF65-F5344CB8AC3E}">
        <p14:creationId xmlns:p14="http://schemas.microsoft.com/office/powerpoint/2010/main" val="234271554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a:t>MSR, Associate Professor, Dept. of ICT, CoU.</a:t>
            </a:r>
            <a:endParaRPr lang="en-US" dirty="0"/>
          </a:p>
        </p:txBody>
      </p:sp>
      <p:pic>
        <p:nvPicPr>
          <p:cNvPr id="2" name="Picture 1"/>
          <p:cNvPicPr>
            <a:picLocks noChangeAspect="1"/>
          </p:cNvPicPr>
          <p:nvPr/>
        </p:nvPicPr>
        <p:blipFill>
          <a:blip r:embed="rId3"/>
          <a:stretch>
            <a:fillRect/>
          </a:stretch>
        </p:blipFill>
        <p:spPr>
          <a:xfrm>
            <a:off x="199622" y="228600"/>
            <a:ext cx="8791977" cy="5562600"/>
          </a:xfrm>
          <a:prstGeom prst="rect">
            <a:avLst/>
          </a:prstGeom>
        </p:spPr>
      </p:pic>
    </p:spTree>
    <p:extLst>
      <p:ext uri="{BB962C8B-B14F-4D97-AF65-F5344CB8AC3E}">
        <p14:creationId xmlns:p14="http://schemas.microsoft.com/office/powerpoint/2010/main" val="61883976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a:t>MSR, Associate Professor, Dept. of ICT, CoU.</a:t>
            </a:r>
            <a:endParaRPr lang="en-US" dirty="0"/>
          </a:p>
        </p:txBody>
      </p:sp>
      <p:pic>
        <p:nvPicPr>
          <p:cNvPr id="3" name="Picture 2"/>
          <p:cNvPicPr>
            <a:picLocks noChangeAspect="1"/>
          </p:cNvPicPr>
          <p:nvPr/>
        </p:nvPicPr>
        <p:blipFill>
          <a:blip r:embed="rId3"/>
          <a:stretch>
            <a:fillRect/>
          </a:stretch>
        </p:blipFill>
        <p:spPr>
          <a:xfrm>
            <a:off x="152400" y="762000"/>
            <a:ext cx="3886200" cy="3733800"/>
          </a:xfrm>
          <a:prstGeom prst="rect">
            <a:avLst/>
          </a:prstGeom>
        </p:spPr>
      </p:pic>
      <p:pic>
        <p:nvPicPr>
          <p:cNvPr id="5" name="Picture 4"/>
          <p:cNvPicPr>
            <a:picLocks noChangeAspect="1"/>
          </p:cNvPicPr>
          <p:nvPr/>
        </p:nvPicPr>
        <p:blipFill>
          <a:blip r:embed="rId4"/>
          <a:stretch>
            <a:fillRect/>
          </a:stretch>
        </p:blipFill>
        <p:spPr>
          <a:xfrm>
            <a:off x="4114800" y="457200"/>
            <a:ext cx="4552950" cy="5791200"/>
          </a:xfrm>
          <a:prstGeom prst="rect">
            <a:avLst/>
          </a:prstGeom>
        </p:spPr>
      </p:pic>
    </p:spTree>
    <p:extLst>
      <p:ext uri="{BB962C8B-B14F-4D97-AF65-F5344CB8AC3E}">
        <p14:creationId xmlns:p14="http://schemas.microsoft.com/office/powerpoint/2010/main" val="319544923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a:t>MSR, Associate Professor, Dept. of ICT, CoU.</a:t>
            </a:r>
            <a:endParaRPr lang="en-US" dirty="0"/>
          </a:p>
        </p:txBody>
      </p:sp>
      <p:pic>
        <p:nvPicPr>
          <p:cNvPr id="2" name="Picture 1"/>
          <p:cNvPicPr>
            <a:picLocks noChangeAspect="1"/>
          </p:cNvPicPr>
          <p:nvPr/>
        </p:nvPicPr>
        <p:blipFill>
          <a:blip r:embed="rId3"/>
          <a:stretch>
            <a:fillRect/>
          </a:stretch>
        </p:blipFill>
        <p:spPr>
          <a:xfrm>
            <a:off x="76200" y="76200"/>
            <a:ext cx="9043297" cy="5791200"/>
          </a:xfrm>
          <a:prstGeom prst="rect">
            <a:avLst/>
          </a:prstGeom>
        </p:spPr>
      </p:pic>
    </p:spTree>
    <p:extLst>
      <p:ext uri="{BB962C8B-B14F-4D97-AF65-F5344CB8AC3E}">
        <p14:creationId xmlns:p14="http://schemas.microsoft.com/office/powerpoint/2010/main" val="98250115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a:t>MSR, Associate Professor, Dept. of ICT, CoU.</a:t>
            </a:r>
            <a:endParaRPr lang="en-US" dirty="0"/>
          </a:p>
        </p:txBody>
      </p:sp>
      <p:pic>
        <p:nvPicPr>
          <p:cNvPr id="2" name="Picture 1"/>
          <p:cNvPicPr>
            <a:picLocks noChangeAspect="1"/>
          </p:cNvPicPr>
          <p:nvPr/>
        </p:nvPicPr>
        <p:blipFill>
          <a:blip r:embed="rId3"/>
          <a:stretch>
            <a:fillRect/>
          </a:stretch>
        </p:blipFill>
        <p:spPr>
          <a:xfrm>
            <a:off x="685800" y="304800"/>
            <a:ext cx="7848600" cy="3505200"/>
          </a:xfrm>
          <a:prstGeom prst="rect">
            <a:avLst/>
          </a:prstGeom>
        </p:spPr>
      </p:pic>
      <p:pic>
        <p:nvPicPr>
          <p:cNvPr id="3" name="Picture 2"/>
          <p:cNvPicPr>
            <a:picLocks noChangeAspect="1"/>
          </p:cNvPicPr>
          <p:nvPr/>
        </p:nvPicPr>
        <p:blipFill>
          <a:blip r:embed="rId4"/>
          <a:stretch>
            <a:fillRect/>
          </a:stretch>
        </p:blipFill>
        <p:spPr>
          <a:xfrm>
            <a:off x="676141" y="3810000"/>
            <a:ext cx="7849673" cy="2082403"/>
          </a:xfrm>
          <a:prstGeom prst="rect">
            <a:avLst/>
          </a:prstGeom>
        </p:spPr>
      </p:pic>
    </p:spTree>
    <p:extLst>
      <p:ext uri="{BB962C8B-B14F-4D97-AF65-F5344CB8AC3E}">
        <p14:creationId xmlns:p14="http://schemas.microsoft.com/office/powerpoint/2010/main" val="404799852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57200" y="609600"/>
            <a:ext cx="7648136" cy="609600"/>
          </a:xfrm>
          <a:prstGeom prst="rect">
            <a:avLst/>
          </a:prstGeom>
        </p:spPr>
        <p:txBody>
          <a:bodyPr/>
          <a:lstStyle/>
          <a:p>
            <a:pPr lvl="0">
              <a:spcBef>
                <a:spcPct val="0"/>
              </a:spcBef>
              <a:defRPr/>
            </a:pPr>
            <a:r>
              <a:rPr lang="en-US" altLang="zh-CN" sz="4800" dirty="0">
                <a:solidFill>
                  <a:srgbClr val="FF0000"/>
                </a:solidFill>
                <a:latin typeface="Times New Roman" panose="02020603050405020304" pitchFamily="18" charset="0"/>
                <a:cs typeface="Times New Roman" panose="02020603050405020304" pitchFamily="18" charset="0"/>
              </a:rPr>
              <a:t>What’s a Computer?</a:t>
            </a:r>
          </a:p>
          <a:p>
            <a:pPr lvl="0">
              <a:spcBef>
                <a:spcPct val="0"/>
              </a:spcBef>
              <a:defRPr/>
            </a:pPr>
            <a:endParaRPr kumimoji="0" lang="en-US" sz="3200" b="0" i="0" u="none" strike="noStrike" kern="1200" cap="none" spc="0" normalizeH="0" baseline="0" noProof="0" dirty="0">
              <a:ln>
                <a:noFill/>
              </a:ln>
              <a:solidFill>
                <a:srgbClr val="FF0000"/>
              </a:solidFill>
              <a:effectLst/>
              <a:uLnTx/>
              <a:uFillTx/>
              <a:latin typeface="Times New Roman" panose="02020603050405020304" pitchFamily="18" charset="0"/>
              <a:ea typeface="+mj-ea"/>
              <a:cs typeface="Times New Roman" panose="02020603050405020304" pitchFamily="18" charset="0"/>
            </a:endParaRPr>
          </a:p>
          <a:p>
            <a:pPr lvl="0">
              <a:spcBef>
                <a:spcPct val="0"/>
              </a:spcBef>
              <a:defRPr/>
            </a:pPr>
            <a:endParaRPr kumimoji="0" lang="en-US" sz="3200" b="0" i="0" u="none" strike="noStrike" kern="1200" cap="none" spc="0" normalizeH="0" baseline="0" noProof="0" dirty="0">
              <a:ln>
                <a:noFill/>
              </a:ln>
              <a:solidFill>
                <a:srgbClr val="FF0000"/>
              </a:solidFill>
              <a:effectLst/>
              <a:uLnTx/>
              <a:uFillTx/>
              <a:latin typeface="Times New Roman" panose="02020603050405020304" pitchFamily="18" charset="0"/>
              <a:ea typeface="+mj-ea"/>
              <a:cs typeface="Times New Roman" panose="02020603050405020304" pitchFamily="18" charset="0"/>
            </a:endParaRPr>
          </a:p>
        </p:txBody>
      </p:sp>
      <p:sp>
        <p:nvSpPr>
          <p:cNvPr id="3" name="TextBox 2"/>
          <p:cNvSpPr txBox="1"/>
          <p:nvPr/>
        </p:nvSpPr>
        <p:spPr>
          <a:xfrm>
            <a:off x="457200" y="1822073"/>
            <a:ext cx="8458200" cy="3600986"/>
          </a:xfrm>
          <a:prstGeom prst="rect">
            <a:avLst/>
          </a:prstGeom>
          <a:solidFill>
            <a:schemeClr val="bg1">
              <a:lumMod val="85000"/>
              <a:alpha val="45000"/>
            </a:schemeClr>
          </a:solidFill>
        </p:spPr>
        <p:txBody>
          <a:bodyPr wrap="square" rtlCol="0">
            <a:spAutoFit/>
          </a:bodyPr>
          <a:lstStyle/>
          <a:p>
            <a:pPr algn="just"/>
            <a:r>
              <a:rPr lang="en-US" altLang="zh-CN" sz="2800" dirty="0">
                <a:latin typeface="Times New Roman" panose="02020603050405020304" pitchFamily="18" charset="0"/>
                <a:cs typeface="Times New Roman" panose="02020603050405020304" pitchFamily="18" charset="0"/>
              </a:rPr>
              <a:t>A </a:t>
            </a:r>
            <a:r>
              <a:rPr lang="en-US" altLang="zh-CN" sz="2800" b="1" dirty="0">
                <a:latin typeface="Times New Roman" panose="02020603050405020304" pitchFamily="18" charset="0"/>
                <a:cs typeface="Times New Roman" panose="02020603050405020304" pitchFamily="18" charset="0"/>
              </a:rPr>
              <a:t>computer</a:t>
            </a:r>
            <a:r>
              <a:rPr lang="en-US" altLang="zh-CN" sz="2800" dirty="0">
                <a:latin typeface="Times New Roman" panose="02020603050405020304" pitchFamily="18" charset="0"/>
                <a:cs typeface="Times New Roman" panose="02020603050405020304" pitchFamily="18" charset="0"/>
              </a:rPr>
              <a:t> is an </a:t>
            </a:r>
            <a:r>
              <a:rPr lang="en-US" altLang="zh-CN" sz="2800" i="1" dirty="0">
                <a:latin typeface="Times New Roman" panose="02020603050405020304" pitchFamily="18" charset="0"/>
                <a:cs typeface="Times New Roman" panose="02020603050405020304" pitchFamily="18" charset="0"/>
              </a:rPr>
              <a:t>electronic machine</a:t>
            </a:r>
            <a:r>
              <a:rPr lang="en-US" altLang="zh-CN" sz="2800" dirty="0">
                <a:latin typeface="Times New Roman" panose="02020603050405020304" pitchFamily="18" charset="0"/>
                <a:cs typeface="Times New Roman" panose="02020603050405020304" pitchFamily="18" charset="0"/>
              </a:rPr>
              <a:t> that takes input from the </a:t>
            </a:r>
            <a:r>
              <a:rPr lang="en-US" altLang="zh-CN" sz="2800" i="1" dirty="0">
                <a:latin typeface="Times New Roman" panose="02020603050405020304" pitchFamily="18" charset="0"/>
                <a:cs typeface="Times New Roman" panose="02020603050405020304" pitchFamily="18" charset="0"/>
              </a:rPr>
              <a:t>user</a:t>
            </a:r>
            <a:r>
              <a:rPr lang="en-US" altLang="zh-CN" sz="2800" dirty="0">
                <a:latin typeface="Times New Roman" panose="02020603050405020304" pitchFamily="18" charset="0"/>
                <a:cs typeface="Times New Roman" panose="02020603050405020304" pitchFamily="18" charset="0"/>
              </a:rPr>
              <a:t>, processes the given input and generates output in the form of useful information.</a:t>
            </a:r>
          </a:p>
          <a:p>
            <a:pPr algn="just"/>
            <a:endParaRPr lang="en-US" altLang="zh-CN" sz="2800" dirty="0">
              <a:latin typeface="Times New Roman" panose="02020603050405020304" pitchFamily="18" charset="0"/>
              <a:cs typeface="Times New Roman" panose="02020603050405020304" pitchFamily="18" charset="0"/>
            </a:endParaRPr>
          </a:p>
          <a:p>
            <a:pPr algn="just"/>
            <a:r>
              <a:rPr lang="en-US" altLang="zh-CN" sz="2800" b="1" dirty="0">
                <a:latin typeface="Times New Roman" panose="02020603050405020304" pitchFamily="18" charset="0"/>
                <a:cs typeface="Times New Roman" panose="02020603050405020304" pitchFamily="18" charset="0"/>
              </a:rPr>
              <a:t>Charles Babbage</a:t>
            </a:r>
            <a:r>
              <a:rPr lang="en-US" altLang="zh-CN" sz="2800" dirty="0">
                <a:latin typeface="Times New Roman" panose="02020603050405020304" pitchFamily="18" charset="0"/>
                <a:cs typeface="Times New Roman" panose="02020603050405020304" pitchFamily="18" charset="0"/>
              </a:rPr>
              <a:t>: A professor of mathematics in the Cambridge University is considered to be the father of modern computer.</a:t>
            </a:r>
          </a:p>
          <a:p>
            <a:pPr algn="just"/>
            <a:endParaRPr lang="en-US" altLang="zh-CN" sz="3200" dirty="0">
              <a:latin typeface="Times New Roman" panose="02020603050405020304" pitchFamily="18" charset="0"/>
              <a:cs typeface="Times New Roman" panose="02020603050405020304" pitchFamily="18" charset="0"/>
            </a:endParaRPr>
          </a:p>
        </p:txBody>
      </p:sp>
      <p:sp>
        <p:nvSpPr>
          <p:cNvPr id="4" name="Footer Placeholder 3"/>
          <p:cNvSpPr>
            <a:spLocks noGrp="1"/>
          </p:cNvSpPr>
          <p:nvPr>
            <p:ph type="ftr" sz="quarter" idx="11"/>
          </p:nvPr>
        </p:nvSpPr>
        <p:spPr/>
        <p:txBody>
          <a:bodyPr/>
          <a:lstStyle/>
          <a:p>
            <a:r>
              <a:rPr lang="en-US"/>
              <a:t>MSR, Associate Professor, Dept. of ICT, CoU.</a:t>
            </a:r>
            <a:endParaRPr lang="en-US" dirty="0"/>
          </a:p>
        </p:txBody>
      </p:sp>
    </p:spTree>
    <p:extLst>
      <p:ext uri="{BB962C8B-B14F-4D97-AF65-F5344CB8AC3E}">
        <p14:creationId xmlns:p14="http://schemas.microsoft.com/office/powerpoint/2010/main" val="14938909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a:xfrm>
            <a:off x="4380072" y="6407944"/>
            <a:ext cx="3468528" cy="365125"/>
          </a:xfrm>
        </p:spPr>
        <p:txBody>
          <a:bodyPr/>
          <a:lstStyle/>
          <a:p>
            <a:r>
              <a:rPr lang="en-US" dirty="0"/>
              <a:t>MSR, Associate Professor, Dept. of ICT, </a:t>
            </a:r>
            <a:r>
              <a:rPr lang="en-US" dirty="0" err="1"/>
              <a:t>CoU</a:t>
            </a:r>
            <a:r>
              <a:rPr lang="en-US" dirty="0"/>
              <a:t>.</a:t>
            </a:r>
          </a:p>
        </p:txBody>
      </p:sp>
      <p:pic>
        <p:nvPicPr>
          <p:cNvPr id="2" name="Picture 1"/>
          <p:cNvPicPr>
            <a:picLocks noChangeAspect="1"/>
          </p:cNvPicPr>
          <p:nvPr/>
        </p:nvPicPr>
        <p:blipFill>
          <a:blip r:embed="rId3"/>
          <a:stretch>
            <a:fillRect/>
          </a:stretch>
        </p:blipFill>
        <p:spPr>
          <a:xfrm>
            <a:off x="609600" y="1066801"/>
            <a:ext cx="7924799" cy="4100512"/>
          </a:xfrm>
          <a:prstGeom prst="rect">
            <a:avLst/>
          </a:prstGeom>
        </p:spPr>
      </p:pic>
    </p:spTree>
    <p:extLst>
      <p:ext uri="{BB962C8B-B14F-4D97-AF65-F5344CB8AC3E}">
        <p14:creationId xmlns:p14="http://schemas.microsoft.com/office/powerpoint/2010/main" val="73920370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57200" y="381000"/>
            <a:ext cx="7648136" cy="1092596"/>
          </a:xfrm>
          <a:prstGeom prst="rect">
            <a:avLst/>
          </a:prstGeom>
        </p:spPr>
        <p:txBody>
          <a:bodyPr/>
          <a:lstStyle/>
          <a:p>
            <a:pPr>
              <a:lnSpc>
                <a:spcPct val="150000"/>
              </a:lnSpc>
            </a:pPr>
            <a:r>
              <a:rPr lang="en-US" altLang="zh-CN" sz="4800" dirty="0">
                <a:solidFill>
                  <a:srgbClr val="FF0000"/>
                </a:solidFill>
                <a:latin typeface="Times New Roman" panose="02020603050405020304" pitchFamily="18" charset="0"/>
                <a:cs typeface="Times New Roman" panose="02020603050405020304" pitchFamily="18" charset="0"/>
              </a:rPr>
              <a:t>Evolution of Computer</a:t>
            </a:r>
          </a:p>
          <a:p>
            <a:pPr lvl="0">
              <a:spcBef>
                <a:spcPct val="0"/>
              </a:spcBef>
              <a:defRPr/>
            </a:pPr>
            <a:endParaRPr kumimoji="0" lang="en-US" sz="3200" b="0" i="0" u="none" strike="noStrike" kern="1200" cap="none" spc="0" normalizeH="0" baseline="0" noProof="0" dirty="0">
              <a:ln>
                <a:noFill/>
              </a:ln>
              <a:solidFill>
                <a:srgbClr val="FF0000"/>
              </a:solidFill>
              <a:effectLst/>
              <a:uLnTx/>
              <a:uFillTx/>
              <a:latin typeface="Times New Roman" panose="02020603050405020304" pitchFamily="18" charset="0"/>
              <a:ea typeface="+mj-ea"/>
              <a:cs typeface="Times New Roman" panose="02020603050405020304" pitchFamily="18" charset="0"/>
            </a:endParaRPr>
          </a:p>
        </p:txBody>
      </p:sp>
      <p:sp>
        <p:nvSpPr>
          <p:cNvPr id="3" name="TextBox 2"/>
          <p:cNvSpPr txBox="1"/>
          <p:nvPr/>
        </p:nvSpPr>
        <p:spPr>
          <a:xfrm>
            <a:off x="457200" y="2133600"/>
            <a:ext cx="8458200" cy="4031873"/>
          </a:xfrm>
          <a:prstGeom prst="rect">
            <a:avLst/>
          </a:prstGeom>
          <a:solidFill>
            <a:schemeClr val="bg1">
              <a:lumMod val="85000"/>
              <a:alpha val="45000"/>
            </a:schemeClr>
          </a:solidFill>
        </p:spPr>
        <p:txBody>
          <a:bodyPr wrap="square" rtlCol="0">
            <a:spAutoFit/>
          </a:bodyPr>
          <a:lstStyle/>
          <a:p>
            <a:pPr marL="514350" indent="-514350">
              <a:buFont typeface="+mj-lt"/>
              <a:buAutoNum type="arabicPeriod"/>
              <a:defRPr/>
            </a:pPr>
            <a:r>
              <a:rPr lang="en-US" altLang="zh-CN" sz="3200" dirty="0"/>
              <a:t>Manual Computing Devices</a:t>
            </a:r>
          </a:p>
          <a:p>
            <a:pPr marL="514350" indent="-514350">
              <a:buFont typeface="+mj-lt"/>
              <a:buAutoNum type="arabicPeriod"/>
              <a:defRPr/>
            </a:pPr>
            <a:r>
              <a:rPr lang="en-US" altLang="zh-CN" sz="3200" dirty="0">
                <a:latin typeface="Arial" panose="020B0604020202020204" pitchFamily="34" charset="0"/>
              </a:rPr>
              <a:t>Automated </a:t>
            </a:r>
            <a:r>
              <a:rPr lang="en-US" altLang="zh-CN" sz="3200" dirty="0"/>
              <a:t>Computing Devices</a:t>
            </a:r>
          </a:p>
          <a:p>
            <a:pPr>
              <a:defRPr/>
            </a:pPr>
            <a:endParaRPr lang="en-US" altLang="zh-CN" sz="3200" dirty="0"/>
          </a:p>
          <a:p>
            <a:pPr>
              <a:defRPr/>
            </a:pPr>
            <a:r>
              <a:rPr lang="en-US" altLang="zh-CN" sz="3200" dirty="0"/>
              <a:t>Manual Computing Devices</a:t>
            </a:r>
          </a:p>
          <a:p>
            <a:pPr>
              <a:defRPr/>
            </a:pPr>
            <a:endParaRPr lang="en-US" altLang="zh-CN" sz="3200" dirty="0"/>
          </a:p>
          <a:p>
            <a:pPr marL="457200" indent="-457200">
              <a:buFont typeface="Arial" panose="020B0604020202020204" pitchFamily="34" charset="0"/>
              <a:buChar char="•"/>
              <a:defRPr/>
            </a:pPr>
            <a:r>
              <a:rPr lang="en-US" altLang="zh-CN" sz="3200" dirty="0"/>
              <a:t>Sand table</a:t>
            </a:r>
          </a:p>
          <a:p>
            <a:pPr marL="457200" indent="-457200">
              <a:buFont typeface="Arial" panose="020B0604020202020204" pitchFamily="34" charset="0"/>
              <a:buChar char="•"/>
              <a:defRPr/>
            </a:pPr>
            <a:r>
              <a:rPr lang="en-US" altLang="zh-CN" sz="3200" dirty="0"/>
              <a:t>Abacus</a:t>
            </a:r>
          </a:p>
          <a:p>
            <a:pPr marL="457200" indent="-457200">
              <a:buFont typeface="Arial" panose="020B0604020202020204" pitchFamily="34" charset="0"/>
              <a:buChar char="•"/>
              <a:defRPr/>
            </a:pPr>
            <a:r>
              <a:rPr lang="en-US" altLang="zh-CN" sz="3200" dirty="0">
                <a:latin typeface="Arial" panose="020B0604020202020204" pitchFamily="34" charset="0"/>
              </a:rPr>
              <a:t>Napier Bones</a:t>
            </a:r>
          </a:p>
        </p:txBody>
      </p:sp>
      <p:sp>
        <p:nvSpPr>
          <p:cNvPr id="4" name="Footer Placeholder 3"/>
          <p:cNvSpPr>
            <a:spLocks noGrp="1"/>
          </p:cNvSpPr>
          <p:nvPr>
            <p:ph type="ftr" sz="quarter" idx="11"/>
          </p:nvPr>
        </p:nvSpPr>
        <p:spPr/>
        <p:txBody>
          <a:bodyPr/>
          <a:lstStyle/>
          <a:p>
            <a:r>
              <a:rPr lang="en-US"/>
              <a:t>MSR, Associate Professor, Dept. of ICT, CoU.</a:t>
            </a:r>
            <a:endParaRPr lang="en-US" dirty="0"/>
          </a:p>
        </p:txBody>
      </p:sp>
    </p:spTree>
    <p:extLst>
      <p:ext uri="{BB962C8B-B14F-4D97-AF65-F5344CB8AC3E}">
        <p14:creationId xmlns:p14="http://schemas.microsoft.com/office/powerpoint/2010/main" val="84397569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57200" y="228600"/>
            <a:ext cx="7648136" cy="1269512"/>
          </a:xfrm>
          <a:prstGeom prst="rect">
            <a:avLst/>
          </a:prstGeom>
        </p:spPr>
        <p:txBody>
          <a:bodyPr/>
          <a:lstStyle/>
          <a:p>
            <a:pPr>
              <a:lnSpc>
                <a:spcPct val="150000"/>
              </a:lnSpc>
            </a:pPr>
            <a:r>
              <a:rPr lang="en-US" altLang="zh-CN" sz="4800" dirty="0">
                <a:solidFill>
                  <a:srgbClr val="FF0000"/>
                </a:solidFill>
                <a:latin typeface="Times New Roman" panose="02020603050405020304" pitchFamily="18" charset="0"/>
                <a:cs typeface="Times New Roman" panose="02020603050405020304" pitchFamily="18" charset="0"/>
              </a:rPr>
              <a:t>Evolution of Computer</a:t>
            </a:r>
          </a:p>
          <a:p>
            <a:pPr lvl="0">
              <a:spcBef>
                <a:spcPct val="0"/>
              </a:spcBef>
              <a:defRPr/>
            </a:pPr>
            <a:endParaRPr kumimoji="0" lang="en-US" sz="3200" b="0" i="0" u="none" strike="noStrike" kern="1200" cap="none" spc="0" normalizeH="0" baseline="0" noProof="0" dirty="0">
              <a:ln>
                <a:noFill/>
              </a:ln>
              <a:solidFill>
                <a:srgbClr val="FF0000"/>
              </a:solidFill>
              <a:effectLst/>
              <a:uLnTx/>
              <a:uFillTx/>
              <a:latin typeface="Times New Roman" panose="02020603050405020304" pitchFamily="18" charset="0"/>
              <a:ea typeface="+mj-ea"/>
              <a:cs typeface="Times New Roman" panose="02020603050405020304" pitchFamily="18" charset="0"/>
            </a:endParaRPr>
          </a:p>
        </p:txBody>
      </p:sp>
      <p:sp>
        <p:nvSpPr>
          <p:cNvPr id="3" name="TextBox 2"/>
          <p:cNvSpPr txBox="1"/>
          <p:nvPr/>
        </p:nvSpPr>
        <p:spPr>
          <a:xfrm>
            <a:off x="624114" y="1856798"/>
            <a:ext cx="8429171" cy="4524315"/>
          </a:xfrm>
          <a:prstGeom prst="rect">
            <a:avLst/>
          </a:prstGeom>
          <a:solidFill>
            <a:schemeClr val="bg1">
              <a:lumMod val="85000"/>
              <a:alpha val="45000"/>
            </a:schemeClr>
          </a:solidFill>
        </p:spPr>
        <p:txBody>
          <a:bodyPr wrap="square" rtlCol="0">
            <a:spAutoFit/>
          </a:bodyPr>
          <a:lstStyle/>
          <a:p>
            <a:pPr>
              <a:defRPr/>
            </a:pPr>
            <a:r>
              <a:rPr lang="en-US" altLang="zh-CN" sz="3200" dirty="0"/>
              <a:t>Abacus:</a:t>
            </a:r>
          </a:p>
          <a:p>
            <a:pPr>
              <a:defRPr/>
            </a:pPr>
            <a:endParaRPr lang="en-US" altLang="zh-CN" sz="3200" dirty="0">
              <a:latin typeface="Times New Roman" panose="02020603050405020304" pitchFamily="18" charset="0"/>
              <a:cs typeface="Times New Roman" panose="02020603050405020304" pitchFamily="18" charset="0"/>
            </a:endParaRPr>
          </a:p>
          <a:p>
            <a:pPr>
              <a:defRPr/>
            </a:pPr>
            <a:endParaRPr lang="en-US" altLang="zh-CN" sz="3200" dirty="0">
              <a:latin typeface="Times New Roman" panose="02020603050405020304" pitchFamily="18" charset="0"/>
              <a:cs typeface="Times New Roman" panose="02020603050405020304" pitchFamily="18" charset="0"/>
            </a:endParaRPr>
          </a:p>
          <a:p>
            <a:pPr>
              <a:defRPr/>
            </a:pPr>
            <a:endParaRPr lang="en-US" altLang="zh-CN" sz="3200" dirty="0">
              <a:latin typeface="Times New Roman" panose="02020603050405020304" pitchFamily="18" charset="0"/>
              <a:cs typeface="Times New Roman" panose="02020603050405020304" pitchFamily="18" charset="0"/>
            </a:endParaRPr>
          </a:p>
          <a:p>
            <a:pPr>
              <a:defRPr/>
            </a:pPr>
            <a:endParaRPr lang="en-US" altLang="zh-CN" sz="3200" dirty="0">
              <a:latin typeface="Times New Roman" panose="02020603050405020304" pitchFamily="18" charset="0"/>
              <a:cs typeface="Times New Roman" panose="02020603050405020304" pitchFamily="18" charset="0"/>
            </a:endParaRPr>
          </a:p>
          <a:p>
            <a:pPr algn="just"/>
            <a:endParaRPr lang="en-US" altLang="zh-CN" sz="3200" dirty="0">
              <a:latin typeface="Times New Roman" panose="02020603050405020304" pitchFamily="18" charset="0"/>
              <a:cs typeface="Times New Roman" panose="02020603050405020304" pitchFamily="18" charset="0"/>
            </a:endParaRPr>
          </a:p>
          <a:p>
            <a:pPr algn="just"/>
            <a:endParaRPr lang="en-US" altLang="zh-CN" sz="3200" dirty="0">
              <a:latin typeface="Times New Roman" panose="02020603050405020304" pitchFamily="18" charset="0"/>
              <a:cs typeface="Times New Roman" panose="02020603050405020304" pitchFamily="18" charset="0"/>
            </a:endParaRPr>
          </a:p>
          <a:p>
            <a:pPr algn="just"/>
            <a:endParaRPr lang="en-US" altLang="zh-CN" sz="3200" dirty="0">
              <a:latin typeface="Times New Roman" panose="02020603050405020304" pitchFamily="18" charset="0"/>
              <a:cs typeface="Times New Roman" panose="02020603050405020304" pitchFamily="18" charset="0"/>
            </a:endParaRPr>
          </a:p>
          <a:p>
            <a:pPr algn="just"/>
            <a:endParaRPr lang="en-US" altLang="zh-CN" sz="3200" dirty="0">
              <a:latin typeface="Times New Roman" panose="02020603050405020304" pitchFamily="18" charset="0"/>
              <a:cs typeface="Times New Roman" panose="02020603050405020304" pitchFamily="18" charset="0"/>
            </a:endParaRPr>
          </a:p>
        </p:txBody>
      </p:sp>
      <p:sp>
        <p:nvSpPr>
          <p:cNvPr id="4" name="Footer Placeholder 3"/>
          <p:cNvSpPr>
            <a:spLocks noGrp="1"/>
          </p:cNvSpPr>
          <p:nvPr>
            <p:ph type="ftr" sz="quarter" idx="11"/>
          </p:nvPr>
        </p:nvSpPr>
        <p:spPr/>
        <p:txBody>
          <a:bodyPr/>
          <a:lstStyle/>
          <a:p>
            <a:r>
              <a:rPr lang="en-US"/>
              <a:t>MSR, Associate Professor, Dept. of ICT, CoU.</a:t>
            </a:r>
            <a:endParaRPr lang="en-US" dirty="0"/>
          </a:p>
        </p:txBody>
      </p:sp>
      <p:pic>
        <p:nvPicPr>
          <p:cNvPr id="6"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438399" y="2178987"/>
            <a:ext cx="4800600" cy="42353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2650658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57200" y="228600"/>
            <a:ext cx="7648136" cy="1219200"/>
          </a:xfrm>
          <a:prstGeom prst="rect">
            <a:avLst/>
          </a:prstGeom>
        </p:spPr>
        <p:txBody>
          <a:bodyPr/>
          <a:lstStyle/>
          <a:p>
            <a:pPr>
              <a:lnSpc>
                <a:spcPct val="150000"/>
              </a:lnSpc>
            </a:pPr>
            <a:r>
              <a:rPr lang="en-US" altLang="zh-CN" sz="4800" dirty="0">
                <a:solidFill>
                  <a:srgbClr val="FF0000"/>
                </a:solidFill>
                <a:latin typeface="Times New Roman" panose="02020603050405020304" pitchFamily="18" charset="0"/>
                <a:cs typeface="Times New Roman" panose="02020603050405020304" pitchFamily="18" charset="0"/>
              </a:rPr>
              <a:t>Evolution of Computer</a:t>
            </a:r>
          </a:p>
          <a:p>
            <a:pPr lvl="0">
              <a:spcBef>
                <a:spcPct val="0"/>
              </a:spcBef>
              <a:defRPr/>
            </a:pPr>
            <a:endParaRPr kumimoji="0" lang="en-US" sz="3200" b="0" i="0" u="none" strike="noStrike" kern="1200" cap="none" spc="0" normalizeH="0" baseline="0" noProof="0" dirty="0">
              <a:ln>
                <a:noFill/>
              </a:ln>
              <a:solidFill>
                <a:srgbClr val="FF0000"/>
              </a:solidFill>
              <a:effectLst/>
              <a:uLnTx/>
              <a:uFillTx/>
              <a:latin typeface="Times New Roman" panose="02020603050405020304" pitchFamily="18" charset="0"/>
              <a:ea typeface="+mj-ea"/>
              <a:cs typeface="Times New Roman" panose="02020603050405020304" pitchFamily="18" charset="0"/>
            </a:endParaRPr>
          </a:p>
        </p:txBody>
      </p:sp>
      <p:sp>
        <p:nvSpPr>
          <p:cNvPr id="3" name="TextBox 2"/>
          <p:cNvSpPr txBox="1"/>
          <p:nvPr/>
        </p:nvSpPr>
        <p:spPr>
          <a:xfrm>
            <a:off x="457200" y="1799927"/>
            <a:ext cx="8429171" cy="4524315"/>
          </a:xfrm>
          <a:prstGeom prst="rect">
            <a:avLst/>
          </a:prstGeom>
          <a:solidFill>
            <a:schemeClr val="bg1">
              <a:lumMod val="85000"/>
              <a:alpha val="45000"/>
            </a:schemeClr>
          </a:solidFill>
        </p:spPr>
        <p:txBody>
          <a:bodyPr wrap="square" rtlCol="0">
            <a:spAutoFit/>
          </a:bodyPr>
          <a:lstStyle/>
          <a:p>
            <a:pPr>
              <a:defRPr/>
            </a:pPr>
            <a:r>
              <a:rPr lang="en-US" altLang="zh-CN" sz="3200" dirty="0">
                <a:latin typeface="Arial" panose="020B0604020202020204" pitchFamily="34" charset="0"/>
              </a:rPr>
              <a:t>Napier Bones</a:t>
            </a:r>
            <a:r>
              <a:rPr lang="en-US" altLang="zh-CN" sz="3200" dirty="0"/>
              <a:t>:</a:t>
            </a:r>
          </a:p>
          <a:p>
            <a:pPr>
              <a:defRPr/>
            </a:pPr>
            <a:endParaRPr lang="en-US" altLang="zh-CN" sz="3200" dirty="0">
              <a:latin typeface="Times New Roman" panose="02020603050405020304" pitchFamily="18" charset="0"/>
              <a:cs typeface="Times New Roman" panose="02020603050405020304" pitchFamily="18" charset="0"/>
            </a:endParaRPr>
          </a:p>
          <a:p>
            <a:pPr>
              <a:defRPr/>
            </a:pPr>
            <a:endParaRPr lang="en-US" altLang="zh-CN" sz="3200" dirty="0">
              <a:latin typeface="Times New Roman" panose="02020603050405020304" pitchFamily="18" charset="0"/>
              <a:cs typeface="Times New Roman" panose="02020603050405020304" pitchFamily="18" charset="0"/>
            </a:endParaRPr>
          </a:p>
          <a:p>
            <a:pPr>
              <a:defRPr/>
            </a:pPr>
            <a:endParaRPr lang="en-US" altLang="zh-CN" sz="3200" dirty="0">
              <a:latin typeface="Times New Roman" panose="02020603050405020304" pitchFamily="18" charset="0"/>
              <a:cs typeface="Times New Roman" panose="02020603050405020304" pitchFamily="18" charset="0"/>
            </a:endParaRPr>
          </a:p>
          <a:p>
            <a:pPr>
              <a:defRPr/>
            </a:pPr>
            <a:endParaRPr lang="en-US" altLang="zh-CN" sz="3200" dirty="0">
              <a:latin typeface="Times New Roman" panose="02020603050405020304" pitchFamily="18" charset="0"/>
              <a:cs typeface="Times New Roman" panose="02020603050405020304" pitchFamily="18" charset="0"/>
            </a:endParaRPr>
          </a:p>
          <a:p>
            <a:pPr algn="just"/>
            <a:endParaRPr lang="en-US" altLang="zh-CN" sz="3200" dirty="0">
              <a:latin typeface="Times New Roman" panose="02020603050405020304" pitchFamily="18" charset="0"/>
              <a:cs typeface="Times New Roman" panose="02020603050405020304" pitchFamily="18" charset="0"/>
            </a:endParaRPr>
          </a:p>
          <a:p>
            <a:pPr algn="just"/>
            <a:endParaRPr lang="en-US" altLang="zh-CN" sz="3200" dirty="0">
              <a:latin typeface="Times New Roman" panose="02020603050405020304" pitchFamily="18" charset="0"/>
              <a:cs typeface="Times New Roman" panose="02020603050405020304" pitchFamily="18" charset="0"/>
            </a:endParaRPr>
          </a:p>
          <a:p>
            <a:pPr algn="just"/>
            <a:endParaRPr lang="en-US" altLang="zh-CN" sz="3200" dirty="0">
              <a:latin typeface="Times New Roman" panose="02020603050405020304" pitchFamily="18" charset="0"/>
              <a:cs typeface="Times New Roman" panose="02020603050405020304" pitchFamily="18" charset="0"/>
            </a:endParaRPr>
          </a:p>
          <a:p>
            <a:pPr algn="just"/>
            <a:endParaRPr lang="en-US" altLang="zh-CN" sz="3200" dirty="0">
              <a:latin typeface="Times New Roman" panose="02020603050405020304" pitchFamily="18" charset="0"/>
              <a:cs typeface="Times New Roman" panose="02020603050405020304" pitchFamily="18" charset="0"/>
            </a:endParaRPr>
          </a:p>
        </p:txBody>
      </p:sp>
      <p:sp>
        <p:nvSpPr>
          <p:cNvPr id="4" name="Footer Placeholder 3"/>
          <p:cNvSpPr>
            <a:spLocks noGrp="1"/>
          </p:cNvSpPr>
          <p:nvPr>
            <p:ph type="ftr" sz="quarter" idx="11"/>
          </p:nvPr>
        </p:nvSpPr>
        <p:spPr/>
        <p:txBody>
          <a:bodyPr/>
          <a:lstStyle/>
          <a:p>
            <a:r>
              <a:rPr lang="en-US"/>
              <a:t>MSR, Associate Professor, Dept. of ICT, CoU.</a:t>
            </a:r>
            <a:endParaRPr lang="en-US" dirty="0"/>
          </a:p>
        </p:txBody>
      </p:sp>
      <p:pic>
        <p:nvPicPr>
          <p:cNvPr id="7" name="Picture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13370" y="2438400"/>
            <a:ext cx="7086600" cy="38021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9178344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57200" y="228600"/>
            <a:ext cx="7648136" cy="1524000"/>
          </a:xfrm>
          <a:prstGeom prst="rect">
            <a:avLst/>
          </a:prstGeom>
        </p:spPr>
        <p:txBody>
          <a:bodyPr/>
          <a:lstStyle/>
          <a:p>
            <a:pPr>
              <a:lnSpc>
                <a:spcPct val="150000"/>
              </a:lnSpc>
            </a:pPr>
            <a:r>
              <a:rPr lang="en-US" altLang="zh-CN" sz="4800" dirty="0">
                <a:solidFill>
                  <a:srgbClr val="FF0000"/>
                </a:solidFill>
                <a:latin typeface="Times New Roman" panose="02020603050405020304" pitchFamily="18" charset="0"/>
                <a:cs typeface="Times New Roman" panose="02020603050405020304" pitchFamily="18" charset="0"/>
              </a:rPr>
              <a:t>Evolution of Computer</a:t>
            </a:r>
          </a:p>
          <a:p>
            <a:pPr lvl="0">
              <a:spcBef>
                <a:spcPct val="0"/>
              </a:spcBef>
              <a:defRPr/>
            </a:pPr>
            <a:endParaRPr kumimoji="0" lang="en-US" sz="3200" b="0" i="0" u="none" strike="noStrike" kern="1200" cap="none" spc="0" normalizeH="0" baseline="0" noProof="0" dirty="0">
              <a:ln>
                <a:noFill/>
              </a:ln>
              <a:solidFill>
                <a:srgbClr val="FF0000"/>
              </a:solidFill>
              <a:effectLst/>
              <a:uLnTx/>
              <a:uFillTx/>
              <a:latin typeface="Times New Roman" panose="02020603050405020304" pitchFamily="18" charset="0"/>
              <a:ea typeface="+mj-ea"/>
              <a:cs typeface="Times New Roman" panose="02020603050405020304" pitchFamily="18" charset="0"/>
            </a:endParaRPr>
          </a:p>
        </p:txBody>
      </p:sp>
      <p:sp>
        <p:nvSpPr>
          <p:cNvPr id="3" name="TextBox 2"/>
          <p:cNvSpPr txBox="1"/>
          <p:nvPr/>
        </p:nvSpPr>
        <p:spPr>
          <a:xfrm>
            <a:off x="304800" y="2362200"/>
            <a:ext cx="8429171" cy="3539430"/>
          </a:xfrm>
          <a:prstGeom prst="rect">
            <a:avLst/>
          </a:prstGeom>
          <a:solidFill>
            <a:schemeClr val="bg1">
              <a:lumMod val="85000"/>
              <a:alpha val="45000"/>
            </a:schemeClr>
          </a:solidFill>
        </p:spPr>
        <p:txBody>
          <a:bodyPr wrap="square" rtlCol="0">
            <a:spAutoFit/>
          </a:bodyPr>
          <a:lstStyle/>
          <a:p>
            <a:pPr>
              <a:defRPr/>
            </a:pPr>
            <a:r>
              <a:rPr lang="en-US" altLang="zh-CN" sz="3200" dirty="0"/>
              <a:t>Automated Computing Devices: </a:t>
            </a:r>
          </a:p>
          <a:p>
            <a:pPr>
              <a:defRPr/>
            </a:pPr>
            <a:endParaRPr lang="en-US" altLang="zh-CN" sz="3200" dirty="0"/>
          </a:p>
          <a:p>
            <a:pPr marL="457200" indent="-457200">
              <a:buFont typeface="Arial" panose="020B0604020202020204" pitchFamily="34" charset="0"/>
              <a:buChar char="•"/>
              <a:defRPr/>
            </a:pPr>
            <a:r>
              <a:rPr lang="en-US" altLang="zh-CN" sz="3200" dirty="0"/>
              <a:t>Difference engine, </a:t>
            </a:r>
          </a:p>
          <a:p>
            <a:pPr marL="457200" indent="-457200">
              <a:buFont typeface="Arial" panose="020B0604020202020204" pitchFamily="34" charset="0"/>
              <a:buChar char="•"/>
              <a:defRPr/>
            </a:pPr>
            <a:r>
              <a:rPr lang="en-US" altLang="zh-CN" sz="3200" dirty="0"/>
              <a:t>Analytical engine, </a:t>
            </a:r>
          </a:p>
          <a:p>
            <a:pPr algn="just"/>
            <a:endParaRPr lang="en-US" altLang="zh-CN" sz="3200" dirty="0">
              <a:latin typeface="Times New Roman" panose="02020603050405020304" pitchFamily="18" charset="0"/>
              <a:cs typeface="Times New Roman" panose="02020603050405020304" pitchFamily="18" charset="0"/>
            </a:endParaRPr>
          </a:p>
          <a:p>
            <a:pPr algn="just"/>
            <a:endParaRPr lang="en-US" altLang="zh-CN" sz="3200" dirty="0">
              <a:latin typeface="Times New Roman" panose="02020603050405020304" pitchFamily="18" charset="0"/>
              <a:cs typeface="Times New Roman" panose="02020603050405020304" pitchFamily="18" charset="0"/>
            </a:endParaRPr>
          </a:p>
          <a:p>
            <a:pPr algn="just"/>
            <a:endParaRPr lang="en-US" altLang="zh-CN" sz="3200" dirty="0">
              <a:latin typeface="Times New Roman" panose="02020603050405020304" pitchFamily="18" charset="0"/>
              <a:cs typeface="Times New Roman" panose="02020603050405020304" pitchFamily="18" charset="0"/>
            </a:endParaRPr>
          </a:p>
        </p:txBody>
      </p:sp>
      <p:sp>
        <p:nvSpPr>
          <p:cNvPr id="4" name="Footer Placeholder 3"/>
          <p:cNvSpPr>
            <a:spLocks noGrp="1"/>
          </p:cNvSpPr>
          <p:nvPr>
            <p:ph type="ftr" sz="quarter" idx="11"/>
          </p:nvPr>
        </p:nvSpPr>
        <p:spPr/>
        <p:txBody>
          <a:bodyPr/>
          <a:lstStyle/>
          <a:p>
            <a:r>
              <a:rPr lang="en-US"/>
              <a:t>MSR, Associate Professor, Dept. of ICT, CoU.</a:t>
            </a:r>
            <a:endParaRPr lang="en-US" dirty="0"/>
          </a:p>
        </p:txBody>
      </p:sp>
    </p:spTree>
    <p:extLst>
      <p:ext uri="{BB962C8B-B14F-4D97-AF65-F5344CB8AC3E}">
        <p14:creationId xmlns:p14="http://schemas.microsoft.com/office/powerpoint/2010/main" val="248789976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31820" y="228601"/>
            <a:ext cx="7873516" cy="609600"/>
          </a:xfrm>
          <a:prstGeom prst="rect">
            <a:avLst/>
          </a:prstGeom>
        </p:spPr>
        <p:txBody>
          <a:bodyPr/>
          <a:lstStyle/>
          <a:p>
            <a:pPr lvl="0">
              <a:spcBef>
                <a:spcPct val="0"/>
              </a:spcBef>
              <a:defRPr/>
            </a:pPr>
            <a:r>
              <a:rPr lang="en-US" altLang="zh-CN" sz="4800" dirty="0">
                <a:solidFill>
                  <a:srgbClr val="FF0000"/>
                </a:solidFill>
                <a:latin typeface="Times New Roman" panose="02020603050405020304" pitchFamily="18" charset="0"/>
                <a:cs typeface="Times New Roman" panose="02020603050405020304" pitchFamily="18" charset="0"/>
              </a:rPr>
              <a:t>Generations of Computers</a:t>
            </a:r>
            <a:endParaRPr kumimoji="0" lang="en-US" sz="4800" b="0" i="0" u="none" strike="noStrike" kern="1200" cap="none" spc="0" normalizeH="0" baseline="0" noProof="0" dirty="0">
              <a:ln>
                <a:noFill/>
              </a:ln>
              <a:solidFill>
                <a:srgbClr val="FF0000"/>
              </a:solidFill>
              <a:effectLst/>
              <a:uLnTx/>
              <a:uFillTx/>
              <a:latin typeface="Times New Roman" panose="02020603050405020304" pitchFamily="18" charset="0"/>
              <a:ea typeface="+mj-ea"/>
              <a:cs typeface="Times New Roman" panose="02020603050405020304" pitchFamily="18" charset="0"/>
            </a:endParaRPr>
          </a:p>
        </p:txBody>
      </p:sp>
      <p:sp>
        <p:nvSpPr>
          <p:cNvPr id="3" name="TextBox 2"/>
          <p:cNvSpPr txBox="1"/>
          <p:nvPr/>
        </p:nvSpPr>
        <p:spPr>
          <a:xfrm>
            <a:off x="265272" y="1143000"/>
            <a:ext cx="8229600" cy="4832092"/>
          </a:xfrm>
          <a:prstGeom prst="rect">
            <a:avLst/>
          </a:prstGeom>
          <a:solidFill>
            <a:schemeClr val="bg1">
              <a:lumMod val="85000"/>
              <a:alpha val="45000"/>
            </a:schemeClr>
          </a:solidFill>
        </p:spPr>
        <p:txBody>
          <a:bodyPr wrap="square" rtlCol="0">
            <a:spAutoFit/>
          </a:bodyPr>
          <a:lstStyle/>
          <a:p>
            <a:r>
              <a:rPr lang="en-US" altLang="zh-CN" sz="2800" b="1" dirty="0">
                <a:latin typeface="Times New Roman" panose="02020603050405020304" pitchFamily="18" charset="0"/>
                <a:cs typeface="Times New Roman" panose="02020603050405020304" pitchFamily="18" charset="0"/>
              </a:rPr>
              <a:t>First Generation Computers:</a:t>
            </a:r>
          </a:p>
          <a:p>
            <a:endParaRPr lang="en-US" altLang="zh-CN" sz="2800" b="1" dirty="0">
              <a:latin typeface="Times New Roman" panose="02020603050405020304" pitchFamily="18" charset="0"/>
              <a:cs typeface="Times New Roman" panose="02020603050405020304" pitchFamily="18" charset="0"/>
            </a:endParaRPr>
          </a:p>
          <a:p>
            <a:pPr>
              <a:buSzPct val="200000"/>
            </a:pPr>
            <a:r>
              <a:rPr lang="en-US" altLang="zh-CN" sz="2800" dirty="0">
                <a:latin typeface="Times New Roman" panose="02020603050405020304" pitchFamily="18" charset="0"/>
                <a:cs typeface="Times New Roman" panose="02020603050405020304" pitchFamily="18" charset="0"/>
              </a:rPr>
              <a:t>Employed during the period 1940-1956.</a:t>
            </a:r>
          </a:p>
          <a:p>
            <a:pPr>
              <a:buSzPct val="200000"/>
            </a:pPr>
            <a:endParaRPr lang="en-US" altLang="zh-CN" sz="2800" dirty="0">
              <a:latin typeface="Times New Roman" panose="02020603050405020304" pitchFamily="18" charset="0"/>
              <a:cs typeface="Times New Roman" panose="02020603050405020304" pitchFamily="18" charset="0"/>
            </a:endParaRPr>
          </a:p>
          <a:p>
            <a:pPr>
              <a:buSzPct val="200000"/>
            </a:pPr>
            <a:r>
              <a:rPr lang="en-US" altLang="zh-CN" sz="2800" dirty="0">
                <a:latin typeface="Times New Roman" panose="02020603050405020304" pitchFamily="18" charset="0"/>
                <a:cs typeface="Times New Roman" panose="02020603050405020304" pitchFamily="18" charset="0"/>
              </a:rPr>
              <a:t>Used the vacuum tubes technology for calculation as well as for storage and control purpose.</a:t>
            </a:r>
          </a:p>
          <a:p>
            <a:pPr>
              <a:buSzPct val="200000"/>
            </a:pPr>
            <a:endParaRPr lang="en-US" altLang="zh-CN" sz="2800" dirty="0">
              <a:latin typeface="Times New Roman" panose="02020603050405020304" pitchFamily="18" charset="0"/>
              <a:cs typeface="Times New Roman" panose="02020603050405020304" pitchFamily="18" charset="0"/>
            </a:endParaRPr>
          </a:p>
          <a:p>
            <a:pPr>
              <a:buSzPct val="200000"/>
            </a:pPr>
            <a:r>
              <a:rPr lang="en-US" altLang="zh-CN" sz="2800" b="1" dirty="0">
                <a:latin typeface="Times New Roman" panose="02020603050405020304" pitchFamily="18" charset="0"/>
                <a:cs typeface="Times New Roman" panose="02020603050405020304" pitchFamily="18" charset="0"/>
              </a:rPr>
              <a:t>Advantages: </a:t>
            </a:r>
          </a:p>
          <a:p>
            <a:pPr>
              <a:buSzPct val="200000"/>
            </a:pPr>
            <a:r>
              <a:rPr lang="en-US" altLang="zh-CN" sz="2800" dirty="0">
                <a:latin typeface="Times New Roman" panose="02020603050405020304" pitchFamily="18" charset="0"/>
                <a:cs typeface="Times New Roman" panose="02020603050405020304" pitchFamily="18" charset="0"/>
              </a:rPr>
              <a:t>(1) Fastest computing devices of their time;</a:t>
            </a:r>
          </a:p>
          <a:p>
            <a:pPr>
              <a:buSzPct val="200000"/>
            </a:pPr>
            <a:r>
              <a:rPr lang="en-US" altLang="zh-CN" sz="2800" dirty="0">
                <a:latin typeface="Times New Roman" panose="02020603050405020304" pitchFamily="18" charset="0"/>
                <a:cs typeface="Times New Roman" panose="02020603050405020304" pitchFamily="18" charset="0"/>
              </a:rPr>
              <a:t> (2) These computers were able to execute complex mathematical problems in an efficient manner.</a:t>
            </a:r>
          </a:p>
        </p:txBody>
      </p:sp>
      <p:sp>
        <p:nvSpPr>
          <p:cNvPr id="4" name="Footer Placeholder 3"/>
          <p:cNvSpPr>
            <a:spLocks noGrp="1"/>
          </p:cNvSpPr>
          <p:nvPr>
            <p:ph type="ftr" sz="quarter" idx="11"/>
          </p:nvPr>
        </p:nvSpPr>
        <p:spPr>
          <a:xfrm>
            <a:off x="4380072" y="6477000"/>
            <a:ext cx="2350681" cy="296069"/>
          </a:xfrm>
        </p:spPr>
        <p:txBody>
          <a:bodyPr/>
          <a:lstStyle/>
          <a:p>
            <a:r>
              <a:rPr lang="en-US"/>
              <a:t>MSR, Associate Professor, Dept. of ICT, CoU.</a:t>
            </a:r>
            <a:endParaRPr lang="en-US" dirty="0"/>
          </a:p>
        </p:txBody>
      </p:sp>
    </p:spTree>
    <p:extLst>
      <p:ext uri="{BB962C8B-B14F-4D97-AF65-F5344CB8AC3E}">
        <p14:creationId xmlns:p14="http://schemas.microsoft.com/office/powerpoint/2010/main" val="149173066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65272" y="228601"/>
            <a:ext cx="7840064" cy="609600"/>
          </a:xfrm>
          <a:prstGeom prst="rect">
            <a:avLst/>
          </a:prstGeom>
        </p:spPr>
        <p:txBody>
          <a:bodyPr/>
          <a:lstStyle/>
          <a:p>
            <a:pPr lvl="0">
              <a:spcBef>
                <a:spcPct val="0"/>
              </a:spcBef>
              <a:defRPr/>
            </a:pPr>
            <a:r>
              <a:rPr lang="en-US" altLang="zh-CN" sz="4800" dirty="0">
                <a:solidFill>
                  <a:srgbClr val="FF0000"/>
                </a:solidFill>
                <a:latin typeface="Times New Roman" panose="02020603050405020304" pitchFamily="18" charset="0"/>
                <a:cs typeface="Times New Roman" panose="02020603050405020304" pitchFamily="18" charset="0"/>
              </a:rPr>
              <a:t>Generation of Computer</a:t>
            </a:r>
            <a:endParaRPr kumimoji="0" lang="en-US" sz="4800" b="0" i="0" u="none" strike="noStrike" kern="1200" cap="none" spc="0" normalizeH="0" baseline="0" noProof="0" dirty="0">
              <a:ln>
                <a:noFill/>
              </a:ln>
              <a:solidFill>
                <a:srgbClr val="FF0000"/>
              </a:solidFill>
              <a:effectLst/>
              <a:uLnTx/>
              <a:uFillTx/>
              <a:latin typeface="Times New Roman" panose="02020603050405020304" pitchFamily="18" charset="0"/>
              <a:ea typeface="+mj-ea"/>
              <a:cs typeface="Times New Roman" panose="02020603050405020304" pitchFamily="18" charset="0"/>
            </a:endParaRPr>
          </a:p>
        </p:txBody>
      </p:sp>
      <p:sp>
        <p:nvSpPr>
          <p:cNvPr id="3" name="TextBox 2"/>
          <p:cNvSpPr txBox="1"/>
          <p:nvPr/>
        </p:nvSpPr>
        <p:spPr>
          <a:xfrm>
            <a:off x="265272" y="1143246"/>
            <a:ext cx="8229600" cy="5324535"/>
          </a:xfrm>
          <a:prstGeom prst="rect">
            <a:avLst/>
          </a:prstGeom>
          <a:solidFill>
            <a:schemeClr val="bg1">
              <a:lumMod val="85000"/>
              <a:alpha val="45000"/>
            </a:schemeClr>
          </a:solidFill>
        </p:spPr>
        <p:txBody>
          <a:bodyPr wrap="square" rtlCol="0">
            <a:spAutoFit/>
          </a:bodyPr>
          <a:lstStyle/>
          <a:p>
            <a:r>
              <a:rPr lang="en-US" altLang="zh-CN" sz="2800" b="1" dirty="0"/>
              <a:t>First Generation Computers:</a:t>
            </a:r>
          </a:p>
          <a:p>
            <a:pPr>
              <a:buSzPct val="200000"/>
            </a:pPr>
            <a:r>
              <a:rPr lang="en-US" altLang="zh-CN" sz="2400" b="1" dirty="0">
                <a:latin typeface="Times New Roman" panose="02020603050405020304" pitchFamily="18" charset="0"/>
                <a:cs typeface="Times New Roman" panose="02020603050405020304" pitchFamily="18" charset="0"/>
              </a:rPr>
              <a:t>Disadvantages:</a:t>
            </a:r>
          </a:p>
          <a:p>
            <a:pPr>
              <a:buSzPct val="200000"/>
            </a:pPr>
            <a:r>
              <a:rPr lang="en-US" altLang="zh-CN" sz="2400" dirty="0">
                <a:latin typeface="Times New Roman" panose="02020603050405020304" pitchFamily="18" charset="0"/>
                <a:cs typeface="Times New Roman" panose="02020603050405020304" pitchFamily="18" charset="0"/>
              </a:rPr>
              <a:t>(1) The functioning of these computers depended on the machine language.</a:t>
            </a:r>
          </a:p>
          <a:p>
            <a:pPr>
              <a:buSzPct val="200000"/>
            </a:pPr>
            <a:r>
              <a:rPr lang="en-US" altLang="zh-CN" sz="2400" dirty="0">
                <a:latin typeface="Times New Roman" panose="02020603050405020304" pitchFamily="18" charset="0"/>
                <a:cs typeface="Times New Roman" panose="02020603050405020304" pitchFamily="18" charset="0"/>
              </a:rPr>
              <a:t>(2) There were generally designed as special-purpose computers. </a:t>
            </a:r>
          </a:p>
          <a:p>
            <a:pPr>
              <a:buSzPct val="200000"/>
            </a:pPr>
            <a:r>
              <a:rPr lang="en-US" altLang="zh-CN" sz="2400" dirty="0">
                <a:latin typeface="Times New Roman" panose="02020603050405020304" pitchFamily="18" charset="0"/>
                <a:cs typeface="Times New Roman" panose="02020603050405020304" pitchFamily="18" charset="0"/>
              </a:rPr>
              <a:t>(3) The use of vacuum tube technology make these computers very large and bulky. </a:t>
            </a:r>
          </a:p>
          <a:p>
            <a:pPr>
              <a:buSzPct val="200000"/>
            </a:pPr>
            <a:r>
              <a:rPr lang="en-US" altLang="zh-CN" sz="2400" dirty="0">
                <a:latin typeface="Times New Roman" panose="02020603050405020304" pitchFamily="18" charset="0"/>
                <a:cs typeface="Times New Roman" panose="02020603050405020304" pitchFamily="18" charset="0"/>
              </a:rPr>
              <a:t>(4) They were not easily transferable from one place to another due to their huge size and also required to be placed in cool places.</a:t>
            </a:r>
          </a:p>
          <a:p>
            <a:pPr>
              <a:buSzPct val="200000"/>
            </a:pPr>
            <a:r>
              <a:rPr lang="en-US" altLang="zh-CN" sz="2400" dirty="0">
                <a:latin typeface="Times New Roman" panose="02020603050405020304" pitchFamily="18" charset="0"/>
                <a:cs typeface="Times New Roman" panose="02020603050405020304" pitchFamily="18" charset="0"/>
              </a:rPr>
              <a:t>(5) They were single tasking because they could execute only one program at a time.</a:t>
            </a:r>
          </a:p>
          <a:p>
            <a:pPr>
              <a:buSzPct val="200000"/>
            </a:pPr>
            <a:r>
              <a:rPr lang="en-US" altLang="zh-CN" sz="2400" dirty="0">
                <a:latin typeface="Times New Roman" panose="02020603050405020304" pitchFamily="18" charset="0"/>
                <a:cs typeface="Times New Roman" panose="02020603050405020304" pitchFamily="18" charset="0"/>
              </a:rPr>
              <a:t>(6) The generated huge amount of heat and hence were prone to hardware faults.</a:t>
            </a:r>
          </a:p>
        </p:txBody>
      </p:sp>
      <p:sp>
        <p:nvSpPr>
          <p:cNvPr id="4" name="Footer Placeholder 3"/>
          <p:cNvSpPr>
            <a:spLocks noGrp="1"/>
          </p:cNvSpPr>
          <p:nvPr>
            <p:ph type="ftr" sz="quarter" idx="11"/>
          </p:nvPr>
        </p:nvSpPr>
        <p:spPr>
          <a:xfrm>
            <a:off x="4380072" y="6477000"/>
            <a:ext cx="2350681" cy="296069"/>
          </a:xfrm>
        </p:spPr>
        <p:txBody>
          <a:bodyPr/>
          <a:lstStyle/>
          <a:p>
            <a:r>
              <a:rPr lang="en-US"/>
              <a:t>MSR, Associate Professor, Dept. of ICT, CoU.</a:t>
            </a:r>
            <a:endParaRPr lang="en-US" dirty="0"/>
          </a:p>
        </p:txBody>
      </p:sp>
    </p:spTree>
    <p:extLst>
      <p:ext uri="{BB962C8B-B14F-4D97-AF65-F5344CB8AC3E}">
        <p14:creationId xmlns:p14="http://schemas.microsoft.com/office/powerpoint/2010/main" val="44866101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65272" y="228601"/>
            <a:ext cx="7840064" cy="609600"/>
          </a:xfrm>
          <a:prstGeom prst="rect">
            <a:avLst/>
          </a:prstGeom>
        </p:spPr>
        <p:txBody>
          <a:bodyPr/>
          <a:lstStyle/>
          <a:p>
            <a:pPr lvl="0">
              <a:spcBef>
                <a:spcPct val="0"/>
              </a:spcBef>
              <a:defRPr/>
            </a:pPr>
            <a:r>
              <a:rPr lang="en-US" altLang="zh-CN" sz="4800" dirty="0">
                <a:solidFill>
                  <a:srgbClr val="FF0000"/>
                </a:solidFill>
                <a:latin typeface="Times New Roman" panose="02020603050405020304" pitchFamily="18" charset="0"/>
                <a:cs typeface="Times New Roman" panose="02020603050405020304" pitchFamily="18" charset="0"/>
              </a:rPr>
              <a:t>Generations of Computer</a:t>
            </a:r>
            <a:endParaRPr kumimoji="0" lang="en-US" sz="4800" b="0" i="0" u="none" strike="noStrike" kern="1200" cap="none" spc="0" normalizeH="0" baseline="0" noProof="0" dirty="0">
              <a:ln>
                <a:noFill/>
              </a:ln>
              <a:solidFill>
                <a:srgbClr val="FF0000"/>
              </a:solidFill>
              <a:effectLst/>
              <a:uLnTx/>
              <a:uFillTx/>
              <a:latin typeface="Times New Roman" panose="02020603050405020304" pitchFamily="18" charset="0"/>
              <a:ea typeface="+mj-ea"/>
              <a:cs typeface="Times New Roman" panose="02020603050405020304" pitchFamily="18" charset="0"/>
            </a:endParaRPr>
          </a:p>
        </p:txBody>
      </p:sp>
      <p:sp>
        <p:nvSpPr>
          <p:cNvPr id="3" name="TextBox 2"/>
          <p:cNvSpPr txBox="1"/>
          <p:nvPr/>
        </p:nvSpPr>
        <p:spPr>
          <a:xfrm>
            <a:off x="265272" y="1287887"/>
            <a:ext cx="8229600" cy="5189113"/>
          </a:xfrm>
          <a:prstGeom prst="rect">
            <a:avLst/>
          </a:prstGeom>
          <a:solidFill>
            <a:schemeClr val="bg1">
              <a:lumMod val="85000"/>
              <a:alpha val="45000"/>
            </a:schemeClr>
          </a:solidFill>
        </p:spPr>
        <p:txBody>
          <a:bodyPr wrap="square" rtlCol="0">
            <a:spAutoFit/>
          </a:bodyPr>
          <a:lstStyle/>
          <a:p>
            <a:pPr>
              <a:lnSpc>
                <a:spcPct val="90000"/>
              </a:lnSpc>
            </a:pPr>
            <a:r>
              <a:rPr lang="en-US" altLang="zh-CN" sz="2800" b="1" dirty="0">
                <a:latin typeface="Times New Roman" panose="02020603050405020304" pitchFamily="18" charset="0"/>
                <a:cs typeface="Times New Roman" panose="02020603050405020304" pitchFamily="18" charset="0"/>
              </a:rPr>
              <a:t>Second Generation Computers:</a:t>
            </a:r>
          </a:p>
          <a:p>
            <a:pPr>
              <a:lnSpc>
                <a:spcPct val="90000"/>
              </a:lnSpc>
            </a:pPr>
            <a:endParaRPr lang="en-US" altLang="zh-CN" sz="2800" b="1" dirty="0">
              <a:latin typeface="Times New Roman" panose="02020603050405020304" pitchFamily="18" charset="0"/>
              <a:cs typeface="Times New Roman" panose="02020603050405020304" pitchFamily="18" charset="0"/>
            </a:endParaRPr>
          </a:p>
          <a:p>
            <a:pPr>
              <a:lnSpc>
                <a:spcPct val="90000"/>
              </a:lnSpc>
              <a:buSzPct val="150000"/>
            </a:pPr>
            <a:r>
              <a:rPr lang="en-US" altLang="zh-CN" sz="2400" dirty="0">
                <a:latin typeface="Times New Roman" panose="02020603050405020304" pitchFamily="18" charset="0"/>
                <a:cs typeface="Times New Roman" panose="02020603050405020304" pitchFamily="18" charset="0"/>
              </a:rPr>
              <a:t>Employed during the period 1956-1963</a:t>
            </a:r>
          </a:p>
          <a:p>
            <a:pPr>
              <a:lnSpc>
                <a:spcPct val="90000"/>
              </a:lnSpc>
              <a:buSzPct val="150000"/>
            </a:pPr>
            <a:endParaRPr lang="en-US" altLang="zh-CN" sz="2400" dirty="0">
              <a:latin typeface="Times New Roman" panose="02020603050405020304" pitchFamily="18" charset="0"/>
              <a:cs typeface="Times New Roman" panose="02020603050405020304" pitchFamily="18" charset="0"/>
            </a:endParaRPr>
          </a:p>
          <a:p>
            <a:pPr>
              <a:lnSpc>
                <a:spcPct val="90000"/>
              </a:lnSpc>
              <a:buSzPct val="150000"/>
            </a:pPr>
            <a:r>
              <a:rPr lang="en-US" altLang="zh-CN" sz="2400" dirty="0">
                <a:latin typeface="Times New Roman" panose="02020603050405020304" pitchFamily="18" charset="0"/>
                <a:cs typeface="Times New Roman" panose="02020603050405020304" pitchFamily="18" charset="0"/>
              </a:rPr>
              <a:t>Use transistors in place of vacuum tubes in building the basic logic circuits.</a:t>
            </a:r>
          </a:p>
          <a:p>
            <a:pPr>
              <a:lnSpc>
                <a:spcPct val="90000"/>
              </a:lnSpc>
              <a:buSzPct val="150000"/>
            </a:pPr>
            <a:endParaRPr lang="en-US" altLang="zh-CN" sz="2400" dirty="0">
              <a:latin typeface="Times New Roman" panose="02020603050405020304" pitchFamily="18" charset="0"/>
              <a:cs typeface="Times New Roman" panose="02020603050405020304" pitchFamily="18" charset="0"/>
            </a:endParaRPr>
          </a:p>
          <a:p>
            <a:pPr>
              <a:lnSpc>
                <a:spcPct val="90000"/>
              </a:lnSpc>
              <a:buSzPct val="150000"/>
            </a:pPr>
            <a:r>
              <a:rPr lang="en-US" altLang="zh-CN" sz="2400" b="1" dirty="0">
                <a:latin typeface="Times New Roman" panose="02020603050405020304" pitchFamily="18" charset="0"/>
                <a:cs typeface="Times New Roman" panose="02020603050405020304" pitchFamily="18" charset="0"/>
              </a:rPr>
              <a:t>Advantages: </a:t>
            </a:r>
          </a:p>
          <a:p>
            <a:pPr>
              <a:lnSpc>
                <a:spcPct val="90000"/>
              </a:lnSpc>
              <a:buSzPct val="150000"/>
            </a:pPr>
            <a:r>
              <a:rPr lang="en-US" altLang="zh-CN" sz="2400" dirty="0">
                <a:latin typeface="Times New Roman" panose="02020603050405020304" pitchFamily="18" charset="0"/>
                <a:cs typeface="Times New Roman" panose="02020603050405020304" pitchFamily="18" charset="0"/>
              </a:rPr>
              <a:t>(1) Fastest computing devices of their time;</a:t>
            </a:r>
          </a:p>
          <a:p>
            <a:pPr>
              <a:lnSpc>
                <a:spcPct val="90000"/>
              </a:lnSpc>
              <a:buSzPct val="150000"/>
            </a:pPr>
            <a:r>
              <a:rPr lang="en-US" altLang="zh-CN" sz="2400" dirty="0">
                <a:latin typeface="Times New Roman" panose="02020603050405020304" pitchFamily="18" charset="0"/>
                <a:cs typeface="Times New Roman" panose="02020603050405020304" pitchFamily="18" charset="0"/>
              </a:rPr>
              <a:t>(2) Easy to program because of the use assembly language;</a:t>
            </a:r>
          </a:p>
          <a:p>
            <a:pPr>
              <a:lnSpc>
                <a:spcPct val="90000"/>
              </a:lnSpc>
              <a:buSzPct val="150000"/>
            </a:pPr>
            <a:r>
              <a:rPr lang="en-US" altLang="zh-CN" sz="2400" dirty="0">
                <a:latin typeface="Times New Roman" panose="02020603050405020304" pitchFamily="18" charset="0"/>
                <a:cs typeface="Times New Roman" panose="02020603050405020304" pitchFamily="18" charset="0"/>
              </a:rPr>
              <a:t>(3) Could be transferred from one place to other very easily because they were small and light; </a:t>
            </a:r>
          </a:p>
          <a:p>
            <a:pPr>
              <a:lnSpc>
                <a:spcPct val="90000"/>
              </a:lnSpc>
              <a:buSzPct val="150000"/>
            </a:pPr>
            <a:r>
              <a:rPr lang="en-US" altLang="zh-CN" sz="2400" dirty="0">
                <a:latin typeface="Times New Roman" panose="02020603050405020304" pitchFamily="18" charset="0"/>
                <a:cs typeface="Times New Roman" panose="02020603050405020304" pitchFamily="18" charset="0"/>
              </a:rPr>
              <a:t>(4) Require very less power in carrying out their operations;</a:t>
            </a:r>
          </a:p>
          <a:p>
            <a:pPr>
              <a:lnSpc>
                <a:spcPct val="90000"/>
              </a:lnSpc>
              <a:buSzPct val="150000"/>
            </a:pPr>
            <a:r>
              <a:rPr lang="en-US" altLang="zh-CN" sz="2400" dirty="0">
                <a:latin typeface="Times New Roman" panose="02020603050405020304" pitchFamily="18" charset="0"/>
                <a:cs typeface="Times New Roman" panose="02020603050405020304" pitchFamily="18" charset="0"/>
              </a:rPr>
              <a:t>(5) More reliable, did not require maintenance at regular intervals of time.</a:t>
            </a:r>
          </a:p>
        </p:txBody>
      </p:sp>
      <p:sp>
        <p:nvSpPr>
          <p:cNvPr id="4" name="Footer Placeholder 3"/>
          <p:cNvSpPr>
            <a:spLocks noGrp="1"/>
          </p:cNvSpPr>
          <p:nvPr>
            <p:ph type="ftr" sz="quarter" idx="11"/>
          </p:nvPr>
        </p:nvSpPr>
        <p:spPr>
          <a:xfrm>
            <a:off x="4380072" y="6477000"/>
            <a:ext cx="2350681" cy="296069"/>
          </a:xfrm>
        </p:spPr>
        <p:txBody>
          <a:bodyPr/>
          <a:lstStyle/>
          <a:p>
            <a:r>
              <a:rPr lang="en-US"/>
              <a:t>MSR, Associate Professor, Dept. of ICT, CoU.</a:t>
            </a:r>
            <a:endParaRPr lang="en-US" dirty="0"/>
          </a:p>
        </p:txBody>
      </p:sp>
    </p:spTree>
    <p:extLst>
      <p:ext uri="{BB962C8B-B14F-4D97-AF65-F5344CB8AC3E}">
        <p14:creationId xmlns:p14="http://schemas.microsoft.com/office/powerpoint/2010/main" val="362376772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65272" y="228601"/>
            <a:ext cx="7840064" cy="609600"/>
          </a:xfrm>
          <a:prstGeom prst="rect">
            <a:avLst/>
          </a:prstGeom>
        </p:spPr>
        <p:txBody>
          <a:bodyPr/>
          <a:lstStyle/>
          <a:p>
            <a:pPr lvl="0">
              <a:spcBef>
                <a:spcPct val="0"/>
              </a:spcBef>
              <a:defRPr/>
            </a:pPr>
            <a:r>
              <a:rPr lang="en-US" altLang="zh-CN" sz="4800" dirty="0">
                <a:solidFill>
                  <a:srgbClr val="FF0000"/>
                </a:solidFill>
                <a:latin typeface="Times New Roman" panose="02020603050405020304" pitchFamily="18" charset="0"/>
                <a:cs typeface="Times New Roman" panose="02020603050405020304" pitchFamily="18" charset="0"/>
              </a:rPr>
              <a:t>Generation of Computer</a:t>
            </a:r>
            <a:endParaRPr kumimoji="0" lang="en-US" sz="4800" b="0" i="0" u="none" strike="noStrike" kern="1200" cap="none" spc="0" normalizeH="0" baseline="0" noProof="0" dirty="0">
              <a:ln>
                <a:noFill/>
              </a:ln>
              <a:solidFill>
                <a:srgbClr val="FF0000"/>
              </a:solidFill>
              <a:effectLst/>
              <a:uLnTx/>
              <a:uFillTx/>
              <a:latin typeface="Times New Roman" panose="02020603050405020304" pitchFamily="18" charset="0"/>
              <a:ea typeface="+mj-ea"/>
              <a:cs typeface="Times New Roman" panose="02020603050405020304" pitchFamily="18" charset="0"/>
            </a:endParaRPr>
          </a:p>
        </p:txBody>
      </p:sp>
      <p:sp>
        <p:nvSpPr>
          <p:cNvPr id="3" name="TextBox 2"/>
          <p:cNvSpPr txBox="1"/>
          <p:nvPr/>
        </p:nvSpPr>
        <p:spPr>
          <a:xfrm>
            <a:off x="265272" y="1222026"/>
            <a:ext cx="8229600" cy="5281446"/>
          </a:xfrm>
          <a:prstGeom prst="rect">
            <a:avLst/>
          </a:prstGeom>
          <a:solidFill>
            <a:schemeClr val="bg1">
              <a:lumMod val="85000"/>
              <a:alpha val="45000"/>
            </a:schemeClr>
          </a:solidFill>
        </p:spPr>
        <p:txBody>
          <a:bodyPr wrap="square" rtlCol="0">
            <a:spAutoFit/>
          </a:bodyPr>
          <a:lstStyle/>
          <a:p>
            <a:pPr>
              <a:lnSpc>
                <a:spcPct val="90000"/>
              </a:lnSpc>
            </a:pPr>
            <a:r>
              <a:rPr lang="en-US" altLang="zh-CN" sz="2800" b="1" dirty="0">
                <a:latin typeface="Times New Roman" panose="02020603050405020304" pitchFamily="18" charset="0"/>
                <a:cs typeface="Times New Roman" panose="02020603050405020304" pitchFamily="18" charset="0"/>
              </a:rPr>
              <a:t>Second Generation Computers:</a:t>
            </a:r>
          </a:p>
          <a:p>
            <a:pPr>
              <a:buSzPct val="200000"/>
            </a:pPr>
            <a:r>
              <a:rPr lang="en-US" altLang="zh-CN" sz="2400" b="1" dirty="0">
                <a:latin typeface="Times New Roman" panose="02020603050405020304" pitchFamily="18" charset="0"/>
                <a:cs typeface="Times New Roman" panose="02020603050405020304" pitchFamily="18" charset="0"/>
              </a:rPr>
              <a:t>Disadvantages:</a:t>
            </a:r>
          </a:p>
          <a:p>
            <a:pPr>
              <a:buSzPct val="200000"/>
            </a:pPr>
            <a:r>
              <a:rPr lang="en-US" altLang="zh-CN" sz="2400" dirty="0">
                <a:latin typeface="Times New Roman" panose="02020603050405020304" pitchFamily="18" charset="0"/>
                <a:cs typeface="Times New Roman" panose="02020603050405020304" pitchFamily="18" charset="0"/>
              </a:rPr>
              <a:t>(1) The functioning of these computers depended on the machine language.</a:t>
            </a:r>
          </a:p>
          <a:p>
            <a:pPr>
              <a:buSzPct val="200000"/>
            </a:pPr>
            <a:r>
              <a:rPr lang="en-US" altLang="zh-CN" sz="2400" dirty="0">
                <a:latin typeface="Times New Roman" panose="02020603050405020304" pitchFamily="18" charset="0"/>
                <a:cs typeface="Times New Roman" panose="02020603050405020304" pitchFamily="18" charset="0"/>
              </a:rPr>
              <a:t>(2) There were generally designed as special-purpose computers. </a:t>
            </a:r>
          </a:p>
          <a:p>
            <a:pPr>
              <a:buSzPct val="200000"/>
            </a:pPr>
            <a:r>
              <a:rPr lang="en-US" altLang="zh-CN" sz="2400" dirty="0">
                <a:latin typeface="Times New Roman" panose="02020603050405020304" pitchFamily="18" charset="0"/>
                <a:cs typeface="Times New Roman" panose="02020603050405020304" pitchFamily="18" charset="0"/>
              </a:rPr>
              <a:t>(3) The use of vacuum tube technology make these computers very large and bulky. </a:t>
            </a:r>
          </a:p>
          <a:p>
            <a:pPr>
              <a:buSzPct val="200000"/>
            </a:pPr>
            <a:r>
              <a:rPr lang="en-US" altLang="zh-CN" sz="2400" dirty="0">
                <a:latin typeface="Times New Roman" panose="02020603050405020304" pitchFamily="18" charset="0"/>
                <a:cs typeface="Times New Roman" panose="02020603050405020304" pitchFamily="18" charset="0"/>
              </a:rPr>
              <a:t>(4) They were not easily transferable from one place to another due to their huge size and also required to be placed in cool places.</a:t>
            </a:r>
          </a:p>
          <a:p>
            <a:pPr>
              <a:buSzPct val="200000"/>
            </a:pPr>
            <a:r>
              <a:rPr lang="en-US" altLang="zh-CN" sz="2400" dirty="0">
                <a:latin typeface="Times New Roman" panose="02020603050405020304" pitchFamily="18" charset="0"/>
                <a:cs typeface="Times New Roman" panose="02020603050405020304" pitchFamily="18" charset="0"/>
              </a:rPr>
              <a:t>(5) They were single tasking because they could execute only one program at a time.</a:t>
            </a:r>
          </a:p>
          <a:p>
            <a:pPr>
              <a:buSzPct val="200000"/>
            </a:pPr>
            <a:r>
              <a:rPr lang="en-US" altLang="zh-CN" sz="2400" dirty="0">
                <a:latin typeface="Times New Roman" panose="02020603050405020304" pitchFamily="18" charset="0"/>
                <a:cs typeface="Times New Roman" panose="02020603050405020304" pitchFamily="18" charset="0"/>
              </a:rPr>
              <a:t>(6) The generated huge amount of heat and hence were prone to hardware faults.</a:t>
            </a:r>
          </a:p>
        </p:txBody>
      </p:sp>
      <p:sp>
        <p:nvSpPr>
          <p:cNvPr id="4" name="Footer Placeholder 3"/>
          <p:cNvSpPr>
            <a:spLocks noGrp="1"/>
          </p:cNvSpPr>
          <p:nvPr>
            <p:ph type="ftr" sz="quarter" idx="11"/>
          </p:nvPr>
        </p:nvSpPr>
        <p:spPr>
          <a:xfrm>
            <a:off x="4380072" y="6477000"/>
            <a:ext cx="2350681" cy="296069"/>
          </a:xfrm>
        </p:spPr>
        <p:txBody>
          <a:bodyPr/>
          <a:lstStyle/>
          <a:p>
            <a:r>
              <a:rPr lang="en-US"/>
              <a:t>MSR, Associate Professor, Dept. of ICT, CoU.</a:t>
            </a:r>
            <a:endParaRPr lang="en-US" dirty="0"/>
          </a:p>
        </p:txBody>
      </p:sp>
    </p:spTree>
    <p:extLst>
      <p:ext uri="{BB962C8B-B14F-4D97-AF65-F5344CB8AC3E}">
        <p14:creationId xmlns:p14="http://schemas.microsoft.com/office/powerpoint/2010/main" val="371904921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51834" y="228601"/>
            <a:ext cx="7653502" cy="609600"/>
          </a:xfrm>
          <a:prstGeom prst="rect">
            <a:avLst/>
          </a:prstGeom>
        </p:spPr>
        <p:txBody>
          <a:bodyPr/>
          <a:lstStyle/>
          <a:p>
            <a:pPr lvl="0">
              <a:spcBef>
                <a:spcPct val="0"/>
              </a:spcBef>
              <a:defRPr/>
            </a:pPr>
            <a:r>
              <a:rPr lang="en-US" altLang="zh-CN" sz="4800" dirty="0">
                <a:solidFill>
                  <a:srgbClr val="FF0000"/>
                </a:solidFill>
                <a:latin typeface="Times New Roman" panose="02020603050405020304" pitchFamily="18" charset="0"/>
                <a:cs typeface="Times New Roman" panose="02020603050405020304" pitchFamily="18" charset="0"/>
              </a:rPr>
              <a:t>Generation of Computer</a:t>
            </a:r>
            <a:endParaRPr kumimoji="0" lang="en-US" sz="4800" b="0" i="0" u="none" strike="noStrike" kern="1200" cap="none" spc="0" normalizeH="0" baseline="0" noProof="0" dirty="0">
              <a:ln>
                <a:noFill/>
              </a:ln>
              <a:solidFill>
                <a:srgbClr val="FF0000"/>
              </a:solidFill>
              <a:effectLst/>
              <a:uLnTx/>
              <a:uFillTx/>
              <a:latin typeface="Times New Roman" panose="02020603050405020304" pitchFamily="18" charset="0"/>
              <a:ea typeface="+mj-ea"/>
              <a:cs typeface="Times New Roman" panose="02020603050405020304" pitchFamily="18" charset="0"/>
            </a:endParaRPr>
          </a:p>
        </p:txBody>
      </p:sp>
      <p:sp>
        <p:nvSpPr>
          <p:cNvPr id="3" name="TextBox 2"/>
          <p:cNvSpPr txBox="1"/>
          <p:nvPr/>
        </p:nvSpPr>
        <p:spPr>
          <a:xfrm>
            <a:off x="451834" y="1295400"/>
            <a:ext cx="8229600" cy="5016758"/>
          </a:xfrm>
          <a:prstGeom prst="rect">
            <a:avLst/>
          </a:prstGeom>
          <a:solidFill>
            <a:schemeClr val="bg1">
              <a:lumMod val="85000"/>
              <a:alpha val="45000"/>
            </a:schemeClr>
          </a:solidFill>
        </p:spPr>
        <p:txBody>
          <a:bodyPr wrap="square" rtlCol="0">
            <a:spAutoFit/>
          </a:bodyPr>
          <a:lstStyle/>
          <a:p>
            <a:r>
              <a:rPr lang="en-US" altLang="zh-CN" sz="2800" b="1" dirty="0">
                <a:latin typeface="Times New Roman" panose="02020603050405020304" pitchFamily="18" charset="0"/>
                <a:cs typeface="Times New Roman" panose="02020603050405020304" pitchFamily="18" charset="0"/>
              </a:rPr>
              <a:t>Third Generation Computers:</a:t>
            </a:r>
          </a:p>
          <a:p>
            <a:endParaRPr lang="en-US" altLang="zh-CN" sz="2800" b="1" dirty="0">
              <a:latin typeface="Times New Roman" panose="02020603050405020304" pitchFamily="18" charset="0"/>
              <a:cs typeface="Times New Roman" panose="02020603050405020304" pitchFamily="18" charset="0"/>
            </a:endParaRPr>
          </a:p>
          <a:p>
            <a:pPr>
              <a:buSzPct val="150000"/>
            </a:pPr>
            <a:r>
              <a:rPr lang="en-US" altLang="zh-CN" sz="2400" dirty="0">
                <a:latin typeface="Times New Roman" panose="02020603050405020304" pitchFamily="18" charset="0"/>
                <a:cs typeface="Times New Roman" panose="02020603050405020304" pitchFamily="18" charset="0"/>
              </a:rPr>
              <a:t>Employed during the period 1964-1975.Use of Integrated Circuits</a:t>
            </a:r>
          </a:p>
          <a:p>
            <a:pPr>
              <a:buSzPct val="150000"/>
            </a:pPr>
            <a:r>
              <a:rPr lang="en-US" altLang="zh-CN" sz="2400" b="1" dirty="0">
                <a:latin typeface="Times New Roman" panose="02020603050405020304" pitchFamily="18" charset="0"/>
                <a:cs typeface="Times New Roman" panose="02020603050405020304" pitchFamily="18" charset="0"/>
              </a:rPr>
              <a:t>Advantages: </a:t>
            </a:r>
          </a:p>
          <a:p>
            <a:pPr>
              <a:buSzPct val="150000"/>
            </a:pPr>
            <a:r>
              <a:rPr lang="en-US" altLang="zh-CN" sz="2400" dirty="0">
                <a:latin typeface="Times New Roman" panose="02020603050405020304" pitchFamily="18" charset="0"/>
                <a:cs typeface="Times New Roman" panose="02020603050405020304" pitchFamily="18" charset="0"/>
              </a:rPr>
              <a:t>(1) Fastest computing devices. </a:t>
            </a:r>
          </a:p>
          <a:p>
            <a:pPr>
              <a:buSzPct val="150000"/>
            </a:pPr>
            <a:r>
              <a:rPr lang="en-US" altLang="zh-CN" sz="2400" dirty="0">
                <a:latin typeface="Times New Roman" panose="02020603050405020304" pitchFamily="18" charset="0"/>
                <a:cs typeface="Times New Roman" panose="02020603050405020304" pitchFamily="18" charset="0"/>
              </a:rPr>
              <a:t>(2) Very productive. </a:t>
            </a:r>
          </a:p>
          <a:p>
            <a:pPr>
              <a:buSzPct val="150000"/>
            </a:pPr>
            <a:r>
              <a:rPr lang="en-US" altLang="zh-CN" sz="2400" dirty="0">
                <a:latin typeface="Times New Roman" panose="02020603050405020304" pitchFamily="18" charset="0"/>
                <a:cs typeface="Times New Roman" panose="02020603050405020304" pitchFamily="18" charset="0"/>
              </a:rPr>
              <a:t>(3) Easily transportable from one place to another because of    their small size. </a:t>
            </a:r>
          </a:p>
          <a:p>
            <a:pPr>
              <a:buSzPct val="150000"/>
            </a:pPr>
            <a:r>
              <a:rPr lang="en-US" altLang="zh-CN" sz="2400" dirty="0">
                <a:latin typeface="Times New Roman" panose="02020603050405020304" pitchFamily="18" charset="0"/>
                <a:cs typeface="Times New Roman" panose="02020603050405020304" pitchFamily="18" charset="0"/>
              </a:rPr>
              <a:t>(4) Use high-level languages.</a:t>
            </a:r>
          </a:p>
          <a:p>
            <a:pPr>
              <a:buSzPct val="150000"/>
            </a:pPr>
            <a:r>
              <a:rPr lang="en-US" altLang="zh-CN" sz="2400" dirty="0">
                <a:latin typeface="Times New Roman" panose="02020603050405020304" pitchFamily="18" charset="0"/>
                <a:cs typeface="Times New Roman" panose="02020603050405020304" pitchFamily="18" charset="0"/>
              </a:rPr>
              <a:t>(5) Could be installed very easily and required less space.</a:t>
            </a:r>
          </a:p>
          <a:p>
            <a:pPr>
              <a:buSzPct val="150000"/>
            </a:pPr>
            <a:r>
              <a:rPr lang="en-US" altLang="zh-CN" sz="2400" dirty="0">
                <a:latin typeface="Times New Roman" panose="02020603050405020304" pitchFamily="18" charset="0"/>
                <a:cs typeface="Times New Roman" panose="02020603050405020304" pitchFamily="18" charset="0"/>
              </a:rPr>
              <a:t>(6) Can execute any type of application. </a:t>
            </a:r>
          </a:p>
          <a:p>
            <a:pPr>
              <a:buSzPct val="150000"/>
            </a:pPr>
            <a:r>
              <a:rPr lang="en-US" altLang="zh-CN" sz="2400" dirty="0">
                <a:latin typeface="Times New Roman" panose="02020603050405020304" pitchFamily="18" charset="0"/>
                <a:cs typeface="Times New Roman" panose="02020603050405020304" pitchFamily="18" charset="0"/>
              </a:rPr>
              <a:t>(7) More reliable and require less frequent maintenance schedules.</a:t>
            </a:r>
          </a:p>
        </p:txBody>
      </p:sp>
      <p:sp>
        <p:nvSpPr>
          <p:cNvPr id="4" name="Footer Placeholder 3"/>
          <p:cNvSpPr>
            <a:spLocks noGrp="1"/>
          </p:cNvSpPr>
          <p:nvPr>
            <p:ph type="ftr" sz="quarter" idx="11"/>
          </p:nvPr>
        </p:nvSpPr>
        <p:spPr>
          <a:xfrm>
            <a:off x="4380072" y="6477000"/>
            <a:ext cx="2350681" cy="296069"/>
          </a:xfrm>
        </p:spPr>
        <p:txBody>
          <a:bodyPr/>
          <a:lstStyle/>
          <a:p>
            <a:r>
              <a:rPr lang="en-US"/>
              <a:t>MSR, Associate Professor, Dept. of ICT, CoU.</a:t>
            </a:r>
            <a:endParaRPr lang="en-US" dirty="0"/>
          </a:p>
        </p:txBody>
      </p:sp>
    </p:spTree>
    <p:extLst>
      <p:ext uri="{BB962C8B-B14F-4D97-AF65-F5344CB8AC3E}">
        <p14:creationId xmlns:p14="http://schemas.microsoft.com/office/powerpoint/2010/main" val="354632073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65272" y="228601"/>
            <a:ext cx="7840064" cy="609600"/>
          </a:xfrm>
          <a:prstGeom prst="rect">
            <a:avLst/>
          </a:prstGeom>
        </p:spPr>
        <p:txBody>
          <a:bodyPr/>
          <a:lstStyle/>
          <a:p>
            <a:pPr lvl="0">
              <a:spcBef>
                <a:spcPct val="0"/>
              </a:spcBef>
              <a:defRPr/>
            </a:pPr>
            <a:r>
              <a:rPr lang="en-US" altLang="zh-CN" sz="4800" dirty="0">
                <a:solidFill>
                  <a:srgbClr val="FF0000"/>
                </a:solidFill>
                <a:latin typeface="Times New Roman" panose="02020603050405020304" pitchFamily="18" charset="0"/>
                <a:cs typeface="Times New Roman" panose="02020603050405020304" pitchFamily="18" charset="0"/>
              </a:rPr>
              <a:t>Generation of Computer</a:t>
            </a:r>
            <a:endParaRPr kumimoji="0" lang="en-US" sz="4800" b="0" i="0" u="none" strike="noStrike" kern="1200" cap="none" spc="0" normalizeH="0" baseline="0" noProof="0" dirty="0">
              <a:ln>
                <a:noFill/>
              </a:ln>
              <a:solidFill>
                <a:srgbClr val="FF0000"/>
              </a:solidFill>
              <a:effectLst/>
              <a:uLnTx/>
              <a:uFillTx/>
              <a:latin typeface="Times New Roman" panose="02020603050405020304" pitchFamily="18" charset="0"/>
              <a:ea typeface="+mj-ea"/>
              <a:cs typeface="Times New Roman" panose="02020603050405020304" pitchFamily="18" charset="0"/>
            </a:endParaRPr>
          </a:p>
        </p:txBody>
      </p:sp>
      <p:sp>
        <p:nvSpPr>
          <p:cNvPr id="3" name="TextBox 2"/>
          <p:cNvSpPr txBox="1"/>
          <p:nvPr/>
        </p:nvSpPr>
        <p:spPr>
          <a:xfrm>
            <a:off x="265272" y="1447800"/>
            <a:ext cx="8229600" cy="4401205"/>
          </a:xfrm>
          <a:prstGeom prst="rect">
            <a:avLst/>
          </a:prstGeom>
          <a:solidFill>
            <a:schemeClr val="bg1">
              <a:lumMod val="85000"/>
              <a:alpha val="45000"/>
            </a:schemeClr>
          </a:solidFill>
        </p:spPr>
        <p:txBody>
          <a:bodyPr wrap="square" rtlCol="0">
            <a:spAutoFit/>
          </a:bodyPr>
          <a:lstStyle/>
          <a:p>
            <a:r>
              <a:rPr lang="en-US" altLang="zh-CN" sz="2800" b="1" dirty="0">
                <a:latin typeface="Times New Roman" panose="02020603050405020304" pitchFamily="18" charset="0"/>
                <a:cs typeface="Times New Roman" panose="02020603050405020304" pitchFamily="18" charset="0"/>
              </a:rPr>
              <a:t>Disadvantages:</a:t>
            </a:r>
          </a:p>
          <a:p>
            <a:endParaRPr lang="en-US" altLang="zh-CN" sz="2800" b="1" dirty="0">
              <a:latin typeface="Times New Roman" panose="02020603050405020304" pitchFamily="18" charset="0"/>
              <a:cs typeface="Times New Roman" panose="02020603050405020304" pitchFamily="18" charset="0"/>
            </a:endParaRPr>
          </a:p>
          <a:p>
            <a:r>
              <a:rPr lang="en-US" altLang="zh-CN" sz="2800" dirty="0">
                <a:latin typeface="Times New Roman" panose="02020603050405020304" pitchFamily="18" charset="0"/>
                <a:cs typeface="Times New Roman" panose="02020603050405020304" pitchFamily="18" charset="0"/>
              </a:rPr>
              <a:t>(1)The storage capacity of these computers was still very small.</a:t>
            </a:r>
          </a:p>
          <a:p>
            <a:r>
              <a:rPr lang="en-US" altLang="zh-CN" sz="2800" dirty="0">
                <a:latin typeface="Times New Roman" panose="02020603050405020304" pitchFamily="18" charset="0"/>
                <a:cs typeface="Times New Roman" panose="02020603050405020304" pitchFamily="18" charset="0"/>
              </a:rPr>
              <a:t>(2) The performance of these computers degraded while executing large applications, involving complex computations because of the small storage capacity.</a:t>
            </a:r>
          </a:p>
          <a:p>
            <a:r>
              <a:rPr lang="en-US" altLang="zh-CN" sz="2800" dirty="0">
                <a:latin typeface="Times New Roman" panose="02020603050405020304" pitchFamily="18" charset="0"/>
                <a:cs typeface="Times New Roman" panose="02020603050405020304" pitchFamily="18" charset="0"/>
              </a:rPr>
              <a:t>(3) The cost of these computers was very high.</a:t>
            </a:r>
          </a:p>
          <a:p>
            <a:r>
              <a:rPr lang="en-US" altLang="zh-CN" sz="2800" dirty="0">
                <a:latin typeface="Times New Roman" panose="02020603050405020304" pitchFamily="18" charset="0"/>
                <a:cs typeface="Times New Roman" panose="02020603050405020304" pitchFamily="18" charset="0"/>
              </a:rPr>
              <a:t>(4) They were still required to be placed in air-conditioned places.</a:t>
            </a:r>
          </a:p>
        </p:txBody>
      </p:sp>
      <p:sp>
        <p:nvSpPr>
          <p:cNvPr id="4" name="Footer Placeholder 3"/>
          <p:cNvSpPr>
            <a:spLocks noGrp="1"/>
          </p:cNvSpPr>
          <p:nvPr>
            <p:ph type="ftr" sz="quarter" idx="11"/>
          </p:nvPr>
        </p:nvSpPr>
        <p:spPr>
          <a:xfrm>
            <a:off x="4380072" y="6477000"/>
            <a:ext cx="2350681" cy="296069"/>
          </a:xfrm>
        </p:spPr>
        <p:txBody>
          <a:bodyPr/>
          <a:lstStyle/>
          <a:p>
            <a:r>
              <a:rPr lang="en-US"/>
              <a:t>MSR, Associate Professor, Dept. of ICT, CoU.</a:t>
            </a:r>
            <a:endParaRPr lang="en-US" dirty="0"/>
          </a:p>
        </p:txBody>
      </p:sp>
    </p:spTree>
    <p:extLst>
      <p:ext uri="{BB962C8B-B14F-4D97-AF65-F5344CB8AC3E}">
        <p14:creationId xmlns:p14="http://schemas.microsoft.com/office/powerpoint/2010/main" val="28267651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a:xfrm>
            <a:off x="4380072" y="6407944"/>
            <a:ext cx="3392328" cy="365125"/>
          </a:xfrm>
        </p:spPr>
        <p:txBody>
          <a:bodyPr/>
          <a:lstStyle/>
          <a:p>
            <a:r>
              <a:rPr lang="en-US" dirty="0"/>
              <a:t>MSR, Associate Professor, Dept. of ICT, </a:t>
            </a:r>
            <a:r>
              <a:rPr lang="en-US" dirty="0" err="1"/>
              <a:t>CoU</a:t>
            </a:r>
            <a:r>
              <a:rPr lang="en-US" dirty="0"/>
              <a:t>.</a:t>
            </a:r>
          </a:p>
        </p:txBody>
      </p:sp>
      <p:pic>
        <p:nvPicPr>
          <p:cNvPr id="2" name="Picture 1"/>
          <p:cNvPicPr>
            <a:picLocks noChangeAspect="1"/>
          </p:cNvPicPr>
          <p:nvPr/>
        </p:nvPicPr>
        <p:blipFill>
          <a:blip r:embed="rId3"/>
          <a:stretch>
            <a:fillRect/>
          </a:stretch>
        </p:blipFill>
        <p:spPr>
          <a:xfrm>
            <a:off x="569644" y="914400"/>
            <a:ext cx="7888556" cy="4567237"/>
          </a:xfrm>
          <a:prstGeom prst="rect">
            <a:avLst/>
          </a:prstGeom>
        </p:spPr>
      </p:pic>
    </p:spTree>
    <p:extLst>
      <p:ext uri="{BB962C8B-B14F-4D97-AF65-F5344CB8AC3E}">
        <p14:creationId xmlns:p14="http://schemas.microsoft.com/office/powerpoint/2010/main" val="72940305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57200" y="228601"/>
            <a:ext cx="7648136" cy="609600"/>
          </a:xfrm>
          <a:prstGeom prst="rect">
            <a:avLst/>
          </a:prstGeom>
        </p:spPr>
        <p:txBody>
          <a:bodyPr/>
          <a:lstStyle/>
          <a:p>
            <a:pPr lvl="0">
              <a:spcBef>
                <a:spcPct val="0"/>
              </a:spcBef>
              <a:defRPr/>
            </a:pPr>
            <a:r>
              <a:rPr lang="en-US" altLang="zh-CN" sz="4800" dirty="0">
                <a:solidFill>
                  <a:srgbClr val="FF0000"/>
                </a:solidFill>
                <a:latin typeface="Times New Roman" panose="02020603050405020304" pitchFamily="18" charset="0"/>
                <a:cs typeface="Times New Roman" panose="02020603050405020304" pitchFamily="18" charset="0"/>
              </a:rPr>
              <a:t>Generation of Computer</a:t>
            </a:r>
            <a:endParaRPr kumimoji="0" lang="en-US" sz="4800" b="0" i="0" u="none" strike="noStrike" kern="1200" cap="none" spc="0" normalizeH="0" baseline="0" noProof="0" dirty="0">
              <a:ln>
                <a:noFill/>
              </a:ln>
              <a:solidFill>
                <a:srgbClr val="FF0000"/>
              </a:solidFill>
              <a:effectLst/>
              <a:uLnTx/>
              <a:uFillTx/>
              <a:latin typeface="Times New Roman" panose="02020603050405020304" pitchFamily="18" charset="0"/>
              <a:ea typeface="+mj-ea"/>
              <a:cs typeface="Times New Roman" panose="02020603050405020304" pitchFamily="18" charset="0"/>
            </a:endParaRPr>
          </a:p>
        </p:txBody>
      </p:sp>
      <p:sp>
        <p:nvSpPr>
          <p:cNvPr id="3" name="TextBox 2"/>
          <p:cNvSpPr txBox="1"/>
          <p:nvPr/>
        </p:nvSpPr>
        <p:spPr>
          <a:xfrm>
            <a:off x="452907" y="1066800"/>
            <a:ext cx="8229600" cy="5478423"/>
          </a:xfrm>
          <a:prstGeom prst="rect">
            <a:avLst/>
          </a:prstGeom>
          <a:solidFill>
            <a:schemeClr val="bg1">
              <a:lumMod val="85000"/>
              <a:alpha val="45000"/>
            </a:schemeClr>
          </a:solidFill>
        </p:spPr>
        <p:txBody>
          <a:bodyPr wrap="square" rtlCol="0">
            <a:spAutoFit/>
          </a:bodyPr>
          <a:lstStyle/>
          <a:p>
            <a:r>
              <a:rPr lang="en-US" altLang="zh-CN" sz="2800" b="1" dirty="0">
                <a:latin typeface="Times New Roman" panose="02020603050405020304" pitchFamily="18" charset="0"/>
                <a:cs typeface="Times New Roman" panose="02020603050405020304" pitchFamily="18" charset="0"/>
              </a:rPr>
              <a:t>Fourth Generation Computers:</a:t>
            </a:r>
          </a:p>
          <a:p>
            <a:endParaRPr lang="en-US" altLang="zh-CN" sz="2800" b="1" dirty="0">
              <a:latin typeface="Times New Roman" panose="02020603050405020304" pitchFamily="18" charset="0"/>
              <a:cs typeface="Times New Roman" panose="02020603050405020304" pitchFamily="18" charset="0"/>
            </a:endParaRPr>
          </a:p>
          <a:p>
            <a:pPr>
              <a:buSzPct val="150000"/>
            </a:pPr>
            <a:r>
              <a:rPr lang="en-US" altLang="zh-CN" sz="2800" dirty="0">
                <a:latin typeface="Times New Roman" panose="02020603050405020304" pitchFamily="18" charset="0"/>
                <a:cs typeface="Times New Roman" panose="02020603050405020304" pitchFamily="18" charset="0"/>
              </a:rPr>
              <a:t>Employed during 1975-1989 and Use of Large Scale Integration technology(LSI) and Very Large Scale Integration technology(VLSI).</a:t>
            </a:r>
          </a:p>
          <a:p>
            <a:pPr>
              <a:buSzPct val="150000"/>
            </a:pPr>
            <a:r>
              <a:rPr lang="en-US" altLang="zh-CN" sz="2800" dirty="0">
                <a:latin typeface="Times New Roman" panose="02020603050405020304" pitchFamily="18" charset="0"/>
                <a:cs typeface="Times New Roman" panose="02020603050405020304" pitchFamily="18" charset="0"/>
              </a:rPr>
              <a:t>The term Personal Computer (PC) became known to the people during this era. </a:t>
            </a:r>
          </a:p>
          <a:p>
            <a:pPr>
              <a:buSzPct val="150000"/>
            </a:pPr>
            <a:endParaRPr lang="en-US" altLang="zh-CN" sz="2800" dirty="0">
              <a:latin typeface="Times New Roman" panose="02020603050405020304" pitchFamily="18" charset="0"/>
              <a:cs typeface="Times New Roman" panose="02020603050405020304" pitchFamily="18" charset="0"/>
            </a:endParaRPr>
          </a:p>
          <a:p>
            <a:pPr>
              <a:lnSpc>
                <a:spcPct val="90000"/>
              </a:lnSpc>
            </a:pPr>
            <a:r>
              <a:rPr lang="en-US" altLang="zh-CN" sz="2800" b="1" dirty="0">
                <a:latin typeface="Times New Roman" panose="02020603050405020304" pitchFamily="18" charset="0"/>
                <a:cs typeface="Times New Roman" panose="02020603050405020304" pitchFamily="18" charset="0"/>
              </a:rPr>
              <a:t>Advantages: </a:t>
            </a:r>
          </a:p>
          <a:p>
            <a:pPr>
              <a:lnSpc>
                <a:spcPct val="90000"/>
              </a:lnSpc>
            </a:pPr>
            <a:r>
              <a:rPr lang="en-US" altLang="zh-CN" sz="2800" dirty="0">
                <a:latin typeface="Times New Roman" panose="02020603050405020304" pitchFamily="18" charset="0"/>
                <a:cs typeface="Times New Roman" panose="02020603050405020304" pitchFamily="18" charset="0"/>
              </a:rPr>
              <a:t>(1) Very powerful in terms of their processing speed and access time.</a:t>
            </a:r>
          </a:p>
          <a:p>
            <a:pPr>
              <a:lnSpc>
                <a:spcPct val="90000"/>
              </a:lnSpc>
            </a:pPr>
            <a:r>
              <a:rPr lang="en-US" altLang="zh-CN" sz="2800" dirty="0">
                <a:latin typeface="Times New Roman" panose="02020603050405020304" pitchFamily="18" charset="0"/>
                <a:cs typeface="Times New Roman" panose="02020603050405020304" pitchFamily="18" charset="0"/>
              </a:rPr>
              <a:t>(2) Storage capacity was very large and faster.</a:t>
            </a:r>
          </a:p>
          <a:p>
            <a:pPr>
              <a:lnSpc>
                <a:spcPct val="90000"/>
              </a:lnSpc>
            </a:pPr>
            <a:r>
              <a:rPr lang="en-US" altLang="zh-CN" sz="2800" dirty="0">
                <a:latin typeface="Times New Roman" panose="02020603050405020304" pitchFamily="18" charset="0"/>
                <a:cs typeface="Times New Roman" panose="02020603050405020304" pitchFamily="18" charset="0"/>
              </a:rPr>
              <a:t>(3) Highly reliable and required very less maintenance.</a:t>
            </a:r>
          </a:p>
        </p:txBody>
      </p:sp>
      <p:sp>
        <p:nvSpPr>
          <p:cNvPr id="4" name="Footer Placeholder 3"/>
          <p:cNvSpPr>
            <a:spLocks noGrp="1"/>
          </p:cNvSpPr>
          <p:nvPr>
            <p:ph type="ftr" sz="quarter" idx="11"/>
          </p:nvPr>
        </p:nvSpPr>
        <p:spPr>
          <a:xfrm>
            <a:off x="4380072" y="6477000"/>
            <a:ext cx="2350681" cy="296069"/>
          </a:xfrm>
        </p:spPr>
        <p:txBody>
          <a:bodyPr/>
          <a:lstStyle/>
          <a:p>
            <a:r>
              <a:rPr lang="en-US"/>
              <a:t>MSR, Associate Professor, Dept. of ICT, CoU.</a:t>
            </a:r>
            <a:endParaRPr lang="en-US" dirty="0"/>
          </a:p>
        </p:txBody>
      </p:sp>
    </p:spTree>
    <p:extLst>
      <p:ext uri="{BB962C8B-B14F-4D97-AF65-F5344CB8AC3E}">
        <p14:creationId xmlns:p14="http://schemas.microsoft.com/office/powerpoint/2010/main" val="246181342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65272" y="228601"/>
            <a:ext cx="7840064" cy="609600"/>
          </a:xfrm>
          <a:prstGeom prst="rect">
            <a:avLst/>
          </a:prstGeom>
        </p:spPr>
        <p:txBody>
          <a:bodyPr/>
          <a:lstStyle/>
          <a:p>
            <a:pPr lvl="0">
              <a:spcBef>
                <a:spcPct val="0"/>
              </a:spcBef>
              <a:defRPr/>
            </a:pPr>
            <a:r>
              <a:rPr lang="en-US" altLang="zh-CN" sz="4800" dirty="0">
                <a:solidFill>
                  <a:srgbClr val="FF0000"/>
                </a:solidFill>
                <a:latin typeface="Times New Roman" panose="02020603050405020304" pitchFamily="18" charset="0"/>
                <a:cs typeface="Times New Roman" panose="02020603050405020304" pitchFamily="18" charset="0"/>
              </a:rPr>
              <a:t>Generation of Computer</a:t>
            </a:r>
            <a:endParaRPr kumimoji="0" lang="en-US" sz="4800" b="0" i="0" u="none" strike="noStrike" kern="1200" cap="none" spc="0" normalizeH="0" baseline="0" noProof="0" dirty="0">
              <a:ln>
                <a:noFill/>
              </a:ln>
              <a:solidFill>
                <a:srgbClr val="FF0000"/>
              </a:solidFill>
              <a:effectLst/>
              <a:uLnTx/>
              <a:uFillTx/>
              <a:latin typeface="Times New Roman" panose="02020603050405020304" pitchFamily="18" charset="0"/>
              <a:ea typeface="+mj-ea"/>
              <a:cs typeface="Times New Roman" panose="02020603050405020304" pitchFamily="18" charset="0"/>
            </a:endParaRPr>
          </a:p>
        </p:txBody>
      </p:sp>
      <p:sp>
        <p:nvSpPr>
          <p:cNvPr id="3" name="TextBox 2"/>
          <p:cNvSpPr txBox="1"/>
          <p:nvPr/>
        </p:nvSpPr>
        <p:spPr>
          <a:xfrm>
            <a:off x="265272" y="1134806"/>
            <a:ext cx="8229600" cy="5478423"/>
          </a:xfrm>
          <a:prstGeom prst="rect">
            <a:avLst/>
          </a:prstGeom>
          <a:solidFill>
            <a:schemeClr val="bg1">
              <a:lumMod val="85000"/>
              <a:alpha val="45000"/>
            </a:schemeClr>
          </a:solidFill>
        </p:spPr>
        <p:txBody>
          <a:bodyPr wrap="square" rtlCol="0">
            <a:spAutoFit/>
          </a:bodyPr>
          <a:lstStyle/>
          <a:p>
            <a:r>
              <a:rPr lang="en-US" altLang="zh-CN" sz="2800" b="1" dirty="0">
                <a:latin typeface="Times New Roman" panose="02020603050405020304" pitchFamily="18" charset="0"/>
                <a:cs typeface="Times New Roman" panose="02020603050405020304" pitchFamily="18" charset="0"/>
              </a:rPr>
              <a:t>Fourth Generation Computers:</a:t>
            </a:r>
          </a:p>
          <a:p>
            <a:r>
              <a:rPr lang="en-US" altLang="zh-CN" sz="2800" b="1" dirty="0">
                <a:latin typeface="Times New Roman" panose="02020603050405020304" pitchFamily="18" charset="0"/>
                <a:cs typeface="Times New Roman" panose="02020603050405020304" pitchFamily="18" charset="0"/>
              </a:rPr>
              <a:t>Advantages:</a:t>
            </a:r>
          </a:p>
          <a:p>
            <a:pPr>
              <a:lnSpc>
                <a:spcPct val="90000"/>
              </a:lnSpc>
            </a:pPr>
            <a:r>
              <a:rPr lang="en-US" altLang="zh-CN" sz="2800" dirty="0">
                <a:latin typeface="Times New Roman" panose="02020603050405020304" pitchFamily="18" charset="0"/>
                <a:cs typeface="Times New Roman" panose="02020603050405020304" pitchFamily="18" charset="0"/>
              </a:rPr>
              <a:t>(4) User-friendly environment; </a:t>
            </a:r>
          </a:p>
          <a:p>
            <a:pPr>
              <a:lnSpc>
                <a:spcPct val="90000"/>
              </a:lnSpc>
            </a:pPr>
            <a:r>
              <a:rPr lang="en-US" altLang="zh-CN" sz="2800" dirty="0">
                <a:latin typeface="Times New Roman" panose="02020603050405020304" pitchFamily="18" charset="0"/>
                <a:cs typeface="Times New Roman" panose="02020603050405020304" pitchFamily="18" charset="0"/>
              </a:rPr>
              <a:t>(5) Programs written on these computers were highly portable; </a:t>
            </a:r>
          </a:p>
          <a:p>
            <a:pPr>
              <a:lnSpc>
                <a:spcPct val="90000"/>
              </a:lnSpc>
            </a:pPr>
            <a:r>
              <a:rPr lang="en-US" altLang="zh-CN" sz="2800" dirty="0">
                <a:latin typeface="Times New Roman" panose="02020603050405020304" pitchFamily="18" charset="0"/>
                <a:cs typeface="Times New Roman" panose="02020603050405020304" pitchFamily="18" charset="0"/>
              </a:rPr>
              <a:t>(6) Versatile and suitable for every type of applications;</a:t>
            </a:r>
          </a:p>
          <a:p>
            <a:pPr>
              <a:lnSpc>
                <a:spcPct val="90000"/>
              </a:lnSpc>
            </a:pPr>
            <a:r>
              <a:rPr lang="en-US" altLang="zh-CN" sz="2800" dirty="0">
                <a:latin typeface="Times New Roman" panose="02020603050405020304" pitchFamily="18" charset="0"/>
                <a:cs typeface="Times New Roman" panose="02020603050405020304" pitchFamily="18" charset="0"/>
              </a:rPr>
              <a:t>(7) Require very less power to operate.</a:t>
            </a:r>
          </a:p>
          <a:p>
            <a:r>
              <a:rPr lang="en-US" altLang="zh-CN" sz="2800" b="1" dirty="0">
                <a:latin typeface="Times New Roman" panose="02020603050405020304" pitchFamily="18" charset="0"/>
                <a:cs typeface="Times New Roman" panose="02020603050405020304" pitchFamily="18" charset="0"/>
              </a:rPr>
              <a:t>Disadvantages: </a:t>
            </a:r>
          </a:p>
          <a:p>
            <a:r>
              <a:rPr lang="en-US" altLang="zh-CN" sz="2800" dirty="0">
                <a:latin typeface="Times New Roman" panose="02020603050405020304" pitchFamily="18" charset="0"/>
                <a:cs typeface="Times New Roman" panose="02020603050405020304" pitchFamily="18" charset="0"/>
              </a:rPr>
              <a:t>(1) The soldering of LSI and VLSI chips on the wiring board was not an easy task and required complicated technologies to bind these chips on the wiring board.</a:t>
            </a:r>
          </a:p>
          <a:p>
            <a:r>
              <a:rPr lang="en-US" altLang="zh-CN" sz="2800" dirty="0">
                <a:latin typeface="Times New Roman" panose="02020603050405020304" pitchFamily="18" charset="0"/>
                <a:cs typeface="Times New Roman" panose="02020603050405020304" pitchFamily="18" charset="0"/>
              </a:rPr>
              <a:t>(2) The working of these computers is still dependent on the instructions given by the programmer.</a:t>
            </a:r>
          </a:p>
        </p:txBody>
      </p:sp>
      <p:sp>
        <p:nvSpPr>
          <p:cNvPr id="4" name="Footer Placeholder 3"/>
          <p:cNvSpPr>
            <a:spLocks noGrp="1"/>
          </p:cNvSpPr>
          <p:nvPr>
            <p:ph type="ftr" sz="quarter" idx="11"/>
          </p:nvPr>
        </p:nvSpPr>
        <p:spPr>
          <a:xfrm>
            <a:off x="4380072" y="6477000"/>
            <a:ext cx="2350681" cy="296069"/>
          </a:xfrm>
        </p:spPr>
        <p:txBody>
          <a:bodyPr/>
          <a:lstStyle/>
          <a:p>
            <a:r>
              <a:rPr lang="en-US"/>
              <a:t>MSR, Associate Professor, Dept. of ICT, CoU.</a:t>
            </a:r>
            <a:endParaRPr lang="en-US" dirty="0"/>
          </a:p>
        </p:txBody>
      </p:sp>
    </p:spTree>
    <p:extLst>
      <p:ext uri="{BB962C8B-B14F-4D97-AF65-F5344CB8AC3E}">
        <p14:creationId xmlns:p14="http://schemas.microsoft.com/office/powerpoint/2010/main" val="185774316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304800" y="228601"/>
            <a:ext cx="7800536" cy="609600"/>
          </a:xfrm>
          <a:prstGeom prst="rect">
            <a:avLst/>
          </a:prstGeom>
        </p:spPr>
        <p:txBody>
          <a:bodyPr/>
          <a:lstStyle/>
          <a:p>
            <a:pPr lvl="0">
              <a:spcBef>
                <a:spcPct val="0"/>
              </a:spcBef>
              <a:defRPr/>
            </a:pPr>
            <a:r>
              <a:rPr lang="en-US" altLang="zh-CN" sz="4800" dirty="0">
                <a:solidFill>
                  <a:srgbClr val="FF0000"/>
                </a:solidFill>
                <a:latin typeface="Times New Roman" panose="02020603050405020304" pitchFamily="18" charset="0"/>
                <a:cs typeface="Times New Roman" panose="02020603050405020304" pitchFamily="18" charset="0"/>
              </a:rPr>
              <a:t>Generation of Computer</a:t>
            </a:r>
            <a:endParaRPr kumimoji="0" lang="en-US" sz="4800" b="0" i="0" u="none" strike="noStrike" kern="1200" cap="none" spc="0" normalizeH="0" baseline="0" noProof="0" dirty="0">
              <a:ln>
                <a:noFill/>
              </a:ln>
              <a:solidFill>
                <a:srgbClr val="FF0000"/>
              </a:solidFill>
              <a:effectLst/>
              <a:uLnTx/>
              <a:uFillTx/>
              <a:latin typeface="Times New Roman" panose="02020603050405020304" pitchFamily="18" charset="0"/>
              <a:ea typeface="+mj-ea"/>
              <a:cs typeface="Times New Roman" panose="02020603050405020304" pitchFamily="18" charset="0"/>
            </a:endParaRPr>
          </a:p>
        </p:txBody>
      </p:sp>
      <p:sp>
        <p:nvSpPr>
          <p:cNvPr id="3" name="TextBox 2"/>
          <p:cNvSpPr txBox="1"/>
          <p:nvPr/>
        </p:nvSpPr>
        <p:spPr>
          <a:xfrm>
            <a:off x="457200" y="1447800"/>
            <a:ext cx="8229600" cy="4659737"/>
          </a:xfrm>
          <a:prstGeom prst="rect">
            <a:avLst/>
          </a:prstGeom>
          <a:solidFill>
            <a:schemeClr val="bg1">
              <a:lumMod val="85000"/>
              <a:alpha val="45000"/>
            </a:schemeClr>
          </a:solidFill>
        </p:spPr>
        <p:txBody>
          <a:bodyPr wrap="square" rtlCol="0">
            <a:spAutoFit/>
          </a:bodyPr>
          <a:lstStyle/>
          <a:p>
            <a:r>
              <a:rPr lang="en-US" altLang="zh-CN" sz="2800" b="1" dirty="0">
                <a:latin typeface="Times New Roman" panose="02020603050405020304" pitchFamily="18" charset="0"/>
                <a:cs typeface="Times New Roman" panose="02020603050405020304" pitchFamily="18" charset="0"/>
              </a:rPr>
              <a:t>Fifth Generation Computers:</a:t>
            </a:r>
          </a:p>
          <a:p>
            <a:pPr>
              <a:buSzPct val="150000"/>
            </a:pPr>
            <a:r>
              <a:rPr lang="en-US" altLang="zh-CN" sz="2800" dirty="0">
                <a:latin typeface="Times New Roman" panose="02020603050405020304" pitchFamily="18" charset="0"/>
                <a:cs typeface="Times New Roman" panose="02020603050405020304" pitchFamily="18" charset="0"/>
              </a:rPr>
              <a:t>The different types of modern digital computers come under this category. Use Ultra Large Scale Integration technology(ULSI) that allows almost ten million electronic components to be fabricated on one small chip.</a:t>
            </a:r>
          </a:p>
          <a:p>
            <a:pPr>
              <a:buSzPct val="150000"/>
            </a:pPr>
            <a:endParaRPr lang="en-US" altLang="zh-CN" sz="2800" dirty="0">
              <a:latin typeface="Times New Roman" panose="02020603050405020304" pitchFamily="18" charset="0"/>
              <a:cs typeface="Times New Roman" panose="02020603050405020304" pitchFamily="18" charset="0"/>
            </a:endParaRPr>
          </a:p>
          <a:p>
            <a:pPr>
              <a:lnSpc>
                <a:spcPct val="90000"/>
              </a:lnSpc>
            </a:pPr>
            <a:r>
              <a:rPr lang="en-US" altLang="zh-CN" sz="2800" b="1" dirty="0">
                <a:latin typeface="Times New Roman" panose="02020603050405020304" pitchFamily="18" charset="0"/>
                <a:cs typeface="Times New Roman" panose="02020603050405020304" pitchFamily="18" charset="0"/>
              </a:rPr>
              <a:t>Advantages: </a:t>
            </a:r>
          </a:p>
          <a:p>
            <a:pPr>
              <a:lnSpc>
                <a:spcPct val="90000"/>
              </a:lnSpc>
            </a:pPr>
            <a:r>
              <a:rPr lang="en-US" altLang="zh-CN" sz="2800" dirty="0">
                <a:latin typeface="Times New Roman" panose="02020603050405020304" pitchFamily="18" charset="0"/>
                <a:cs typeface="Times New Roman" panose="02020603050405020304" pitchFamily="18" charset="0"/>
              </a:rPr>
              <a:t>(1) Fastest and powerful computers till date. </a:t>
            </a:r>
          </a:p>
          <a:p>
            <a:pPr>
              <a:lnSpc>
                <a:spcPct val="90000"/>
              </a:lnSpc>
            </a:pPr>
            <a:r>
              <a:rPr lang="en-US" altLang="zh-CN" sz="2800" dirty="0">
                <a:latin typeface="Times New Roman" panose="02020603050405020304" pitchFamily="18" charset="0"/>
                <a:cs typeface="Times New Roman" panose="02020603050405020304" pitchFamily="18" charset="0"/>
              </a:rPr>
              <a:t>(2) Being able to execute a large number of applications at the same time and that too at a very high speed. </a:t>
            </a:r>
          </a:p>
        </p:txBody>
      </p:sp>
      <p:sp>
        <p:nvSpPr>
          <p:cNvPr id="4" name="Footer Placeholder 3"/>
          <p:cNvSpPr>
            <a:spLocks noGrp="1"/>
          </p:cNvSpPr>
          <p:nvPr>
            <p:ph type="ftr" sz="quarter" idx="11"/>
          </p:nvPr>
        </p:nvSpPr>
        <p:spPr>
          <a:xfrm>
            <a:off x="4380072" y="6477000"/>
            <a:ext cx="2350681" cy="296069"/>
          </a:xfrm>
        </p:spPr>
        <p:txBody>
          <a:bodyPr/>
          <a:lstStyle/>
          <a:p>
            <a:r>
              <a:rPr lang="en-US"/>
              <a:t>MSR, Associate Professor, Dept. of ICT, CoU.</a:t>
            </a:r>
            <a:endParaRPr lang="en-US" dirty="0"/>
          </a:p>
        </p:txBody>
      </p:sp>
    </p:spTree>
    <p:extLst>
      <p:ext uri="{BB962C8B-B14F-4D97-AF65-F5344CB8AC3E}">
        <p14:creationId xmlns:p14="http://schemas.microsoft.com/office/powerpoint/2010/main" val="156981023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65272" y="228601"/>
            <a:ext cx="7840064" cy="609600"/>
          </a:xfrm>
          <a:prstGeom prst="rect">
            <a:avLst/>
          </a:prstGeom>
        </p:spPr>
        <p:txBody>
          <a:bodyPr/>
          <a:lstStyle/>
          <a:p>
            <a:pPr lvl="0">
              <a:spcBef>
                <a:spcPct val="0"/>
              </a:spcBef>
              <a:defRPr/>
            </a:pPr>
            <a:r>
              <a:rPr lang="en-US" altLang="zh-CN" sz="4800" dirty="0">
                <a:solidFill>
                  <a:srgbClr val="FF0000"/>
                </a:solidFill>
                <a:latin typeface="Times New Roman" panose="02020603050405020304" pitchFamily="18" charset="0"/>
                <a:cs typeface="Times New Roman" panose="02020603050405020304" pitchFamily="18" charset="0"/>
              </a:rPr>
              <a:t>Generation of Computer</a:t>
            </a:r>
            <a:endParaRPr kumimoji="0" lang="en-US" sz="4800" b="0" i="0" u="none" strike="noStrike" kern="1200" cap="none" spc="0" normalizeH="0" baseline="0" noProof="0" dirty="0">
              <a:ln>
                <a:noFill/>
              </a:ln>
              <a:solidFill>
                <a:srgbClr val="FF0000"/>
              </a:solidFill>
              <a:effectLst/>
              <a:uLnTx/>
              <a:uFillTx/>
              <a:latin typeface="Times New Roman" panose="02020603050405020304" pitchFamily="18" charset="0"/>
              <a:ea typeface="+mj-ea"/>
              <a:cs typeface="Times New Roman" panose="02020603050405020304" pitchFamily="18" charset="0"/>
            </a:endParaRPr>
          </a:p>
        </p:txBody>
      </p:sp>
      <p:sp>
        <p:nvSpPr>
          <p:cNvPr id="3" name="TextBox 2"/>
          <p:cNvSpPr txBox="1"/>
          <p:nvPr/>
        </p:nvSpPr>
        <p:spPr>
          <a:xfrm>
            <a:off x="381000" y="1371600"/>
            <a:ext cx="8229600" cy="4185761"/>
          </a:xfrm>
          <a:prstGeom prst="rect">
            <a:avLst/>
          </a:prstGeom>
          <a:solidFill>
            <a:schemeClr val="bg1">
              <a:lumMod val="85000"/>
              <a:alpha val="45000"/>
            </a:schemeClr>
          </a:solidFill>
        </p:spPr>
        <p:txBody>
          <a:bodyPr wrap="square" rtlCol="0">
            <a:spAutoFit/>
          </a:bodyPr>
          <a:lstStyle/>
          <a:p>
            <a:r>
              <a:rPr lang="en-US" altLang="zh-CN" sz="2800" b="1" dirty="0">
                <a:latin typeface="Times New Roman" panose="02020603050405020304" pitchFamily="18" charset="0"/>
                <a:cs typeface="Times New Roman" panose="02020603050405020304" pitchFamily="18" charset="0"/>
              </a:rPr>
              <a:t>Fifth Generation Computers:</a:t>
            </a:r>
          </a:p>
          <a:p>
            <a:r>
              <a:rPr lang="en-US" altLang="zh-CN" sz="2800" b="1" dirty="0">
                <a:latin typeface="Times New Roman" panose="02020603050405020304" pitchFamily="18" charset="0"/>
                <a:cs typeface="Times New Roman" panose="02020603050405020304" pitchFamily="18" charset="0"/>
              </a:rPr>
              <a:t>Advantages:</a:t>
            </a:r>
            <a:r>
              <a:rPr lang="en-US" altLang="zh-CN" sz="2800" dirty="0">
                <a:latin typeface="Times New Roman" panose="02020603050405020304" pitchFamily="18" charset="0"/>
                <a:cs typeface="Times New Roman" panose="02020603050405020304" pitchFamily="18" charset="0"/>
              </a:rPr>
              <a:t> </a:t>
            </a:r>
          </a:p>
          <a:p>
            <a:r>
              <a:rPr lang="en-US" altLang="zh-CN" sz="2800" dirty="0">
                <a:latin typeface="Times New Roman" panose="02020603050405020304" pitchFamily="18" charset="0"/>
                <a:cs typeface="Times New Roman" panose="02020603050405020304" pitchFamily="18" charset="0"/>
              </a:rPr>
              <a:t>(3) Decreasing the size of these computers to a large extent. </a:t>
            </a:r>
            <a:endParaRPr lang="en-US" altLang="zh-CN" sz="2800" b="1" dirty="0">
              <a:latin typeface="Times New Roman" panose="02020603050405020304" pitchFamily="18" charset="0"/>
              <a:cs typeface="Times New Roman" panose="02020603050405020304" pitchFamily="18" charset="0"/>
            </a:endParaRPr>
          </a:p>
          <a:p>
            <a:pPr>
              <a:lnSpc>
                <a:spcPct val="90000"/>
              </a:lnSpc>
            </a:pPr>
            <a:r>
              <a:rPr lang="en-US" altLang="zh-CN" sz="2800" dirty="0">
                <a:latin typeface="Times New Roman" panose="02020603050405020304" pitchFamily="18" charset="0"/>
                <a:cs typeface="Times New Roman" panose="02020603050405020304" pitchFamily="18" charset="0"/>
              </a:rPr>
              <a:t>(4)The users of these computers find it very comfortable to use them because of the several additional multimedia features. </a:t>
            </a:r>
          </a:p>
          <a:p>
            <a:pPr>
              <a:lnSpc>
                <a:spcPct val="90000"/>
              </a:lnSpc>
            </a:pPr>
            <a:r>
              <a:rPr lang="en-US" altLang="zh-CN" sz="2800" dirty="0">
                <a:latin typeface="Times New Roman" panose="02020603050405020304" pitchFamily="18" charset="0"/>
                <a:cs typeface="Times New Roman" panose="02020603050405020304" pitchFamily="18" charset="0"/>
              </a:rPr>
              <a:t>(5) They are versatile for communications and resource sharing.</a:t>
            </a:r>
          </a:p>
          <a:p>
            <a:pPr>
              <a:buSzPct val="150000"/>
            </a:pPr>
            <a:endParaRPr lang="en-US" altLang="zh-CN" sz="2800" dirty="0">
              <a:latin typeface="Times New Roman" panose="02020603050405020304" pitchFamily="18" charset="0"/>
              <a:cs typeface="Times New Roman" panose="02020603050405020304" pitchFamily="18" charset="0"/>
            </a:endParaRPr>
          </a:p>
        </p:txBody>
      </p:sp>
      <p:sp>
        <p:nvSpPr>
          <p:cNvPr id="4" name="Footer Placeholder 3"/>
          <p:cNvSpPr>
            <a:spLocks noGrp="1"/>
          </p:cNvSpPr>
          <p:nvPr>
            <p:ph type="ftr" sz="quarter" idx="11"/>
          </p:nvPr>
        </p:nvSpPr>
        <p:spPr>
          <a:xfrm>
            <a:off x="4380072" y="6477000"/>
            <a:ext cx="2350681" cy="296069"/>
          </a:xfrm>
        </p:spPr>
        <p:txBody>
          <a:bodyPr/>
          <a:lstStyle/>
          <a:p>
            <a:r>
              <a:rPr lang="en-US"/>
              <a:t>MSR, Associate Professor, Dept. of ICT, CoU.</a:t>
            </a:r>
            <a:endParaRPr lang="en-US" dirty="0"/>
          </a:p>
        </p:txBody>
      </p:sp>
    </p:spTree>
    <p:extLst>
      <p:ext uri="{BB962C8B-B14F-4D97-AF65-F5344CB8AC3E}">
        <p14:creationId xmlns:p14="http://schemas.microsoft.com/office/powerpoint/2010/main" val="55167555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28600" y="228601"/>
            <a:ext cx="7876736" cy="609599"/>
          </a:xfrm>
          <a:prstGeom prst="rect">
            <a:avLst/>
          </a:prstGeom>
        </p:spPr>
        <p:txBody>
          <a:bodyPr/>
          <a:lstStyle/>
          <a:p>
            <a:pPr lvl="0">
              <a:spcBef>
                <a:spcPct val="0"/>
              </a:spcBef>
              <a:defRPr/>
            </a:pPr>
            <a:r>
              <a:rPr lang="en-US" altLang="zh-CN" sz="4800" dirty="0">
                <a:solidFill>
                  <a:srgbClr val="FF0000"/>
                </a:solidFill>
                <a:latin typeface="Times New Roman" panose="02020603050405020304" pitchFamily="18" charset="0"/>
                <a:cs typeface="Times New Roman" panose="02020603050405020304" pitchFamily="18" charset="0"/>
              </a:rPr>
              <a:t>Classification of Computer</a:t>
            </a:r>
            <a:endParaRPr kumimoji="0" lang="en-US" sz="4800" b="0" i="0" u="none" strike="noStrike" kern="1200" cap="none" spc="0" normalizeH="0" baseline="0" noProof="0" dirty="0">
              <a:ln>
                <a:noFill/>
              </a:ln>
              <a:solidFill>
                <a:srgbClr val="FF0000"/>
              </a:solidFill>
              <a:effectLst/>
              <a:uLnTx/>
              <a:uFillTx/>
              <a:latin typeface="Times New Roman" panose="02020603050405020304" pitchFamily="18" charset="0"/>
              <a:ea typeface="+mj-ea"/>
              <a:cs typeface="Times New Roman" panose="02020603050405020304" pitchFamily="18" charset="0"/>
            </a:endParaRPr>
          </a:p>
        </p:txBody>
      </p:sp>
      <p:sp>
        <p:nvSpPr>
          <p:cNvPr id="3" name="TextBox 2"/>
          <p:cNvSpPr txBox="1"/>
          <p:nvPr/>
        </p:nvSpPr>
        <p:spPr>
          <a:xfrm>
            <a:off x="381000" y="1524000"/>
            <a:ext cx="8229600" cy="4462760"/>
          </a:xfrm>
          <a:prstGeom prst="rect">
            <a:avLst/>
          </a:prstGeom>
          <a:solidFill>
            <a:schemeClr val="bg1">
              <a:lumMod val="85000"/>
              <a:alpha val="45000"/>
            </a:schemeClr>
          </a:solidFill>
        </p:spPr>
        <p:txBody>
          <a:bodyPr wrap="square" rtlCol="0">
            <a:spAutoFit/>
          </a:bodyPr>
          <a:lstStyle/>
          <a:p>
            <a:r>
              <a:rPr lang="en-US" altLang="zh-CN" sz="3200" dirty="0">
                <a:latin typeface="Times New Roman" panose="02020603050405020304" pitchFamily="18" charset="0"/>
                <a:cs typeface="Times New Roman" panose="02020603050405020304" pitchFamily="18" charset="0"/>
              </a:rPr>
              <a:t>We can classify the computers according to the following three criteria:</a:t>
            </a:r>
          </a:p>
          <a:p>
            <a:endParaRPr lang="en-US" altLang="zh-CN" sz="3200" dirty="0">
              <a:latin typeface="Times New Roman" panose="02020603050405020304" pitchFamily="18" charset="0"/>
              <a:cs typeface="Times New Roman" panose="02020603050405020304" pitchFamily="18" charset="0"/>
            </a:endParaRPr>
          </a:p>
          <a:p>
            <a:pPr marL="514350" indent="-514350">
              <a:buAutoNum type="arabicParenBoth"/>
            </a:pPr>
            <a:r>
              <a:rPr lang="en-US" altLang="zh-CN" sz="3200" dirty="0">
                <a:latin typeface="Times New Roman" panose="02020603050405020304" pitchFamily="18" charset="0"/>
                <a:cs typeface="Times New Roman" panose="02020603050405020304" pitchFamily="18" charset="0"/>
              </a:rPr>
              <a:t>Based on operating principles</a:t>
            </a:r>
          </a:p>
          <a:p>
            <a:pPr marL="514350" indent="-514350">
              <a:buAutoNum type="arabicParenBoth"/>
            </a:pPr>
            <a:endParaRPr lang="en-US" altLang="zh-CN" sz="3200" dirty="0">
              <a:latin typeface="Times New Roman" panose="02020603050405020304" pitchFamily="18" charset="0"/>
              <a:cs typeface="Times New Roman" panose="02020603050405020304" pitchFamily="18" charset="0"/>
            </a:endParaRPr>
          </a:p>
          <a:p>
            <a:r>
              <a:rPr lang="en-US" altLang="zh-CN" sz="3200" dirty="0">
                <a:latin typeface="Times New Roman" panose="02020603050405020304" pitchFamily="18" charset="0"/>
                <a:cs typeface="Times New Roman" panose="02020603050405020304" pitchFamily="18" charset="0"/>
              </a:rPr>
              <a:t>(2) Based on applications</a:t>
            </a:r>
          </a:p>
          <a:p>
            <a:endParaRPr lang="en-US" altLang="zh-CN" sz="3200" dirty="0">
              <a:latin typeface="Times New Roman" panose="02020603050405020304" pitchFamily="18" charset="0"/>
              <a:cs typeface="Times New Roman" panose="02020603050405020304" pitchFamily="18" charset="0"/>
            </a:endParaRPr>
          </a:p>
          <a:p>
            <a:r>
              <a:rPr lang="en-US" altLang="zh-CN" sz="3200" dirty="0">
                <a:latin typeface="Times New Roman" panose="02020603050405020304" pitchFamily="18" charset="0"/>
                <a:cs typeface="Times New Roman" panose="02020603050405020304" pitchFamily="18" charset="0"/>
              </a:rPr>
              <a:t>(3) Based on size and capability</a:t>
            </a:r>
          </a:p>
          <a:p>
            <a:endParaRPr lang="en-US" altLang="zh-CN" sz="2800" dirty="0">
              <a:latin typeface="Times New Roman" panose="02020603050405020304" pitchFamily="18" charset="0"/>
              <a:cs typeface="Times New Roman" panose="02020603050405020304" pitchFamily="18" charset="0"/>
            </a:endParaRPr>
          </a:p>
        </p:txBody>
      </p:sp>
      <p:sp>
        <p:nvSpPr>
          <p:cNvPr id="4" name="Footer Placeholder 3"/>
          <p:cNvSpPr>
            <a:spLocks noGrp="1"/>
          </p:cNvSpPr>
          <p:nvPr>
            <p:ph type="ftr" sz="quarter" idx="11"/>
          </p:nvPr>
        </p:nvSpPr>
        <p:spPr>
          <a:xfrm>
            <a:off x="4380072" y="6477000"/>
            <a:ext cx="2350681" cy="296069"/>
          </a:xfrm>
        </p:spPr>
        <p:txBody>
          <a:bodyPr/>
          <a:lstStyle/>
          <a:p>
            <a:r>
              <a:rPr lang="en-US"/>
              <a:t>MSR, Associate Professor, Dept. of ICT, CoU.</a:t>
            </a:r>
            <a:endParaRPr lang="en-US" dirty="0"/>
          </a:p>
        </p:txBody>
      </p:sp>
    </p:spTree>
    <p:extLst>
      <p:ext uri="{BB962C8B-B14F-4D97-AF65-F5344CB8AC3E}">
        <p14:creationId xmlns:p14="http://schemas.microsoft.com/office/powerpoint/2010/main" val="147910261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65272" y="228601"/>
            <a:ext cx="7840064" cy="838199"/>
          </a:xfrm>
          <a:prstGeom prst="rect">
            <a:avLst/>
          </a:prstGeom>
        </p:spPr>
        <p:txBody>
          <a:bodyPr/>
          <a:lstStyle/>
          <a:p>
            <a:pPr lvl="0">
              <a:spcBef>
                <a:spcPct val="0"/>
              </a:spcBef>
              <a:defRPr/>
            </a:pPr>
            <a:r>
              <a:rPr lang="en-US" altLang="zh-CN" sz="4800" dirty="0">
                <a:solidFill>
                  <a:srgbClr val="FF0000"/>
                </a:solidFill>
                <a:latin typeface="Times New Roman" panose="02020603050405020304" pitchFamily="18" charset="0"/>
                <a:cs typeface="Times New Roman" panose="02020603050405020304" pitchFamily="18" charset="0"/>
              </a:rPr>
              <a:t>Classification of Computer</a:t>
            </a:r>
            <a:endParaRPr kumimoji="0" lang="en-US" sz="4800" b="0" i="0" u="none" strike="noStrike" kern="1200" cap="none" spc="0" normalizeH="0" baseline="0" noProof="0" dirty="0">
              <a:ln>
                <a:noFill/>
              </a:ln>
              <a:solidFill>
                <a:srgbClr val="FF0000"/>
              </a:solidFill>
              <a:effectLst/>
              <a:uLnTx/>
              <a:uFillTx/>
              <a:latin typeface="Times New Roman" panose="02020603050405020304" pitchFamily="18" charset="0"/>
              <a:ea typeface="+mj-ea"/>
              <a:cs typeface="Times New Roman" panose="02020603050405020304" pitchFamily="18" charset="0"/>
            </a:endParaRPr>
          </a:p>
        </p:txBody>
      </p:sp>
      <p:sp>
        <p:nvSpPr>
          <p:cNvPr id="3" name="TextBox 2"/>
          <p:cNvSpPr txBox="1"/>
          <p:nvPr/>
        </p:nvSpPr>
        <p:spPr>
          <a:xfrm>
            <a:off x="251320" y="1295400"/>
            <a:ext cx="8229600" cy="4401205"/>
          </a:xfrm>
          <a:prstGeom prst="rect">
            <a:avLst/>
          </a:prstGeom>
          <a:solidFill>
            <a:schemeClr val="bg1">
              <a:lumMod val="85000"/>
              <a:alpha val="45000"/>
            </a:schemeClr>
          </a:solidFill>
        </p:spPr>
        <p:txBody>
          <a:bodyPr wrap="square" rtlCol="0">
            <a:spAutoFit/>
          </a:bodyPr>
          <a:lstStyle/>
          <a:p>
            <a:pPr>
              <a:lnSpc>
                <a:spcPct val="90000"/>
              </a:lnSpc>
            </a:pPr>
            <a:r>
              <a:rPr lang="en-US" altLang="zh-CN" sz="2800" b="1" dirty="0">
                <a:latin typeface="Times New Roman" panose="02020603050405020304" pitchFamily="18" charset="0"/>
                <a:cs typeface="Times New Roman" panose="02020603050405020304" pitchFamily="18" charset="0"/>
              </a:rPr>
              <a:t>Based on operating principles:</a:t>
            </a:r>
          </a:p>
          <a:p>
            <a:pPr>
              <a:lnSpc>
                <a:spcPct val="90000"/>
              </a:lnSpc>
            </a:pPr>
            <a:endParaRPr lang="en-US" altLang="zh-CN" sz="2800" b="1" dirty="0">
              <a:latin typeface="Times New Roman" panose="02020603050405020304" pitchFamily="18" charset="0"/>
              <a:cs typeface="Times New Roman" panose="02020603050405020304" pitchFamily="18" charset="0"/>
            </a:endParaRPr>
          </a:p>
          <a:p>
            <a:pPr>
              <a:lnSpc>
                <a:spcPct val="90000"/>
              </a:lnSpc>
            </a:pPr>
            <a:r>
              <a:rPr lang="en-US" altLang="zh-CN" sz="2800" b="1" dirty="0">
                <a:latin typeface="Times New Roman" panose="02020603050405020304" pitchFamily="18" charset="0"/>
                <a:cs typeface="Times New Roman" panose="02020603050405020304" pitchFamily="18" charset="0"/>
              </a:rPr>
              <a:t>Analog computers</a:t>
            </a:r>
            <a:r>
              <a:rPr lang="en-US" altLang="zh-CN" sz="2800" dirty="0">
                <a:latin typeface="Times New Roman" panose="02020603050405020304" pitchFamily="18" charset="0"/>
                <a:cs typeface="Times New Roman" panose="02020603050405020304" pitchFamily="18" charset="0"/>
              </a:rPr>
              <a:t>: represent data in the form of continuous electrical signals having a specific magnitude</a:t>
            </a:r>
          </a:p>
          <a:p>
            <a:pPr>
              <a:lnSpc>
                <a:spcPct val="90000"/>
              </a:lnSpc>
            </a:pPr>
            <a:r>
              <a:rPr lang="en-US" altLang="zh-CN" sz="2800" b="1" dirty="0">
                <a:latin typeface="Times New Roman" panose="02020603050405020304" pitchFamily="18" charset="0"/>
                <a:cs typeface="Times New Roman" panose="02020603050405020304" pitchFamily="18" charset="0"/>
              </a:rPr>
              <a:t>Digital computers</a:t>
            </a:r>
            <a:r>
              <a:rPr lang="en-US" altLang="zh-CN" sz="2800" dirty="0">
                <a:latin typeface="Times New Roman" panose="02020603050405020304" pitchFamily="18" charset="0"/>
                <a:cs typeface="Times New Roman" panose="02020603050405020304" pitchFamily="18" charset="0"/>
              </a:rPr>
              <a:t>: store and process data in the digital form.</a:t>
            </a:r>
          </a:p>
          <a:p>
            <a:pPr>
              <a:lnSpc>
                <a:spcPct val="90000"/>
              </a:lnSpc>
            </a:pPr>
            <a:r>
              <a:rPr lang="en-US" altLang="zh-CN" sz="2800" b="1" dirty="0">
                <a:latin typeface="Times New Roman" panose="02020603050405020304" pitchFamily="18" charset="0"/>
                <a:cs typeface="Times New Roman" panose="02020603050405020304" pitchFamily="18" charset="0"/>
              </a:rPr>
              <a:t>Hybrid computers</a:t>
            </a:r>
            <a:r>
              <a:rPr lang="en-US" altLang="zh-CN" sz="2800" dirty="0">
                <a:latin typeface="Times New Roman" panose="02020603050405020304" pitchFamily="18" charset="0"/>
                <a:cs typeface="Times New Roman" panose="02020603050405020304" pitchFamily="18" charset="0"/>
              </a:rPr>
              <a:t>: a combination of analog computer and digital computer because it encompasses the best features of both. </a:t>
            </a:r>
          </a:p>
          <a:p>
            <a:endParaRPr lang="en-US" altLang="zh-CN" sz="2800" dirty="0">
              <a:latin typeface="Times New Roman" panose="02020603050405020304" pitchFamily="18" charset="0"/>
              <a:cs typeface="Times New Roman" panose="02020603050405020304" pitchFamily="18" charset="0"/>
            </a:endParaRPr>
          </a:p>
        </p:txBody>
      </p:sp>
      <p:sp>
        <p:nvSpPr>
          <p:cNvPr id="4" name="Footer Placeholder 3"/>
          <p:cNvSpPr>
            <a:spLocks noGrp="1"/>
          </p:cNvSpPr>
          <p:nvPr>
            <p:ph type="ftr" sz="quarter" idx="11"/>
          </p:nvPr>
        </p:nvSpPr>
        <p:spPr>
          <a:xfrm>
            <a:off x="4380072" y="6477000"/>
            <a:ext cx="2350681" cy="296069"/>
          </a:xfrm>
        </p:spPr>
        <p:txBody>
          <a:bodyPr/>
          <a:lstStyle/>
          <a:p>
            <a:r>
              <a:rPr lang="en-US"/>
              <a:t>MSR, Associate Professor, Dept. of ICT, CoU.</a:t>
            </a:r>
            <a:endParaRPr lang="en-US" dirty="0"/>
          </a:p>
        </p:txBody>
      </p:sp>
    </p:spTree>
    <p:extLst>
      <p:ext uri="{BB962C8B-B14F-4D97-AF65-F5344CB8AC3E}">
        <p14:creationId xmlns:p14="http://schemas.microsoft.com/office/powerpoint/2010/main" val="401848110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65272" y="228601"/>
            <a:ext cx="7840064" cy="609600"/>
          </a:xfrm>
          <a:prstGeom prst="rect">
            <a:avLst/>
          </a:prstGeom>
        </p:spPr>
        <p:txBody>
          <a:bodyPr/>
          <a:lstStyle/>
          <a:p>
            <a:pPr lvl="0">
              <a:spcBef>
                <a:spcPct val="0"/>
              </a:spcBef>
              <a:defRPr/>
            </a:pPr>
            <a:r>
              <a:rPr lang="en-US" altLang="zh-CN" sz="4800" dirty="0">
                <a:solidFill>
                  <a:srgbClr val="FF0000"/>
                </a:solidFill>
                <a:latin typeface="Times New Roman" panose="02020603050405020304" pitchFamily="18" charset="0"/>
                <a:cs typeface="Times New Roman" panose="02020603050405020304" pitchFamily="18" charset="0"/>
              </a:rPr>
              <a:t>Classification of Computer</a:t>
            </a:r>
            <a:endParaRPr kumimoji="0" lang="en-US" sz="4800" b="0" i="0" u="none" strike="noStrike" kern="1200" cap="none" spc="0" normalizeH="0" baseline="0" noProof="0" dirty="0">
              <a:ln>
                <a:noFill/>
              </a:ln>
              <a:solidFill>
                <a:srgbClr val="FF0000"/>
              </a:solidFill>
              <a:effectLst/>
              <a:uLnTx/>
              <a:uFillTx/>
              <a:latin typeface="Times New Roman" panose="02020603050405020304" pitchFamily="18" charset="0"/>
              <a:ea typeface="+mj-ea"/>
              <a:cs typeface="Times New Roman" panose="02020603050405020304" pitchFamily="18" charset="0"/>
            </a:endParaRPr>
          </a:p>
        </p:txBody>
      </p:sp>
      <p:sp>
        <p:nvSpPr>
          <p:cNvPr id="3" name="TextBox 2"/>
          <p:cNvSpPr txBox="1"/>
          <p:nvPr/>
        </p:nvSpPr>
        <p:spPr>
          <a:xfrm>
            <a:off x="265272" y="1600200"/>
            <a:ext cx="8229600" cy="3539430"/>
          </a:xfrm>
          <a:prstGeom prst="rect">
            <a:avLst/>
          </a:prstGeom>
          <a:solidFill>
            <a:schemeClr val="bg1">
              <a:lumMod val="85000"/>
              <a:alpha val="45000"/>
            </a:schemeClr>
          </a:solidFill>
        </p:spPr>
        <p:txBody>
          <a:bodyPr wrap="square" rtlCol="0">
            <a:spAutoFit/>
          </a:bodyPr>
          <a:lstStyle/>
          <a:p>
            <a:r>
              <a:rPr lang="en-US" altLang="zh-CN" sz="2800" b="1" dirty="0">
                <a:latin typeface="Times New Roman" panose="02020603050405020304" pitchFamily="18" charset="0"/>
                <a:cs typeface="Times New Roman" panose="02020603050405020304" pitchFamily="18" charset="0"/>
              </a:rPr>
              <a:t>Based on applications:</a:t>
            </a:r>
          </a:p>
          <a:p>
            <a:endParaRPr lang="en-US" altLang="zh-CN" sz="2800" b="1" dirty="0">
              <a:latin typeface="Times New Roman" panose="02020603050405020304" pitchFamily="18" charset="0"/>
              <a:cs typeface="Times New Roman" panose="02020603050405020304" pitchFamily="18" charset="0"/>
            </a:endParaRPr>
          </a:p>
          <a:p>
            <a:r>
              <a:rPr lang="en-US" altLang="zh-CN" sz="2800" b="1" dirty="0"/>
              <a:t>General purpose computers</a:t>
            </a:r>
            <a:r>
              <a:rPr lang="en-US" altLang="zh-CN" sz="2800" dirty="0"/>
              <a:t>: can work in all environments.</a:t>
            </a:r>
          </a:p>
          <a:p>
            <a:endParaRPr lang="en-US" altLang="zh-CN" sz="2800" dirty="0"/>
          </a:p>
          <a:p>
            <a:r>
              <a:rPr lang="en-US" altLang="zh-CN" sz="2800" b="1" dirty="0"/>
              <a:t>Special purpose computers</a:t>
            </a:r>
            <a:r>
              <a:rPr lang="en-US" altLang="zh-CN" sz="2800" dirty="0"/>
              <a:t>: can perform only a specified task.</a:t>
            </a:r>
          </a:p>
          <a:p>
            <a:endParaRPr lang="en-US" altLang="zh-CN" sz="2800" dirty="0">
              <a:latin typeface="Times New Roman" panose="02020603050405020304" pitchFamily="18" charset="0"/>
              <a:cs typeface="Times New Roman" panose="02020603050405020304" pitchFamily="18" charset="0"/>
            </a:endParaRPr>
          </a:p>
        </p:txBody>
      </p:sp>
      <p:sp>
        <p:nvSpPr>
          <p:cNvPr id="4" name="Footer Placeholder 3"/>
          <p:cNvSpPr>
            <a:spLocks noGrp="1"/>
          </p:cNvSpPr>
          <p:nvPr>
            <p:ph type="ftr" sz="quarter" idx="11"/>
          </p:nvPr>
        </p:nvSpPr>
        <p:spPr>
          <a:xfrm>
            <a:off x="4380072" y="6477000"/>
            <a:ext cx="2350681" cy="296069"/>
          </a:xfrm>
        </p:spPr>
        <p:txBody>
          <a:bodyPr/>
          <a:lstStyle/>
          <a:p>
            <a:r>
              <a:rPr lang="en-US"/>
              <a:t>MSR, Associate Professor, Dept. of ICT, CoU.</a:t>
            </a:r>
            <a:endParaRPr lang="en-US" dirty="0"/>
          </a:p>
        </p:txBody>
      </p:sp>
    </p:spTree>
    <p:extLst>
      <p:ext uri="{BB962C8B-B14F-4D97-AF65-F5344CB8AC3E}">
        <p14:creationId xmlns:p14="http://schemas.microsoft.com/office/powerpoint/2010/main" val="236139409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65272" y="228600"/>
            <a:ext cx="7840064" cy="761999"/>
          </a:xfrm>
          <a:prstGeom prst="rect">
            <a:avLst/>
          </a:prstGeom>
        </p:spPr>
        <p:txBody>
          <a:bodyPr/>
          <a:lstStyle/>
          <a:p>
            <a:pPr lvl="0">
              <a:spcBef>
                <a:spcPct val="0"/>
              </a:spcBef>
              <a:defRPr/>
            </a:pPr>
            <a:r>
              <a:rPr lang="en-US" altLang="zh-CN" sz="4800" dirty="0">
                <a:solidFill>
                  <a:srgbClr val="FF0000"/>
                </a:solidFill>
                <a:latin typeface="Times New Roman" panose="02020603050405020304" pitchFamily="18" charset="0"/>
                <a:cs typeface="Times New Roman" panose="02020603050405020304" pitchFamily="18" charset="0"/>
              </a:rPr>
              <a:t>Classification of Computer</a:t>
            </a:r>
            <a:endParaRPr kumimoji="0" lang="en-US" sz="4800" b="0" i="0" u="none" strike="noStrike" kern="1200" cap="none" spc="0" normalizeH="0" baseline="0" noProof="0" dirty="0">
              <a:ln>
                <a:noFill/>
              </a:ln>
              <a:solidFill>
                <a:srgbClr val="FF0000"/>
              </a:solidFill>
              <a:effectLst/>
              <a:uLnTx/>
              <a:uFillTx/>
              <a:latin typeface="Times New Roman" panose="02020603050405020304" pitchFamily="18" charset="0"/>
              <a:ea typeface="+mj-ea"/>
              <a:cs typeface="Times New Roman" panose="02020603050405020304" pitchFamily="18" charset="0"/>
            </a:endParaRPr>
          </a:p>
        </p:txBody>
      </p:sp>
      <p:sp>
        <p:nvSpPr>
          <p:cNvPr id="3" name="TextBox 2"/>
          <p:cNvSpPr txBox="1"/>
          <p:nvPr/>
        </p:nvSpPr>
        <p:spPr>
          <a:xfrm>
            <a:off x="265272" y="1828800"/>
            <a:ext cx="8229600" cy="4358116"/>
          </a:xfrm>
          <a:prstGeom prst="rect">
            <a:avLst/>
          </a:prstGeom>
          <a:solidFill>
            <a:schemeClr val="bg1">
              <a:lumMod val="85000"/>
              <a:alpha val="45000"/>
            </a:schemeClr>
          </a:solidFill>
        </p:spPr>
        <p:txBody>
          <a:bodyPr wrap="square" rtlCol="0">
            <a:spAutoFit/>
          </a:bodyPr>
          <a:lstStyle/>
          <a:p>
            <a:pPr>
              <a:lnSpc>
                <a:spcPct val="90000"/>
              </a:lnSpc>
            </a:pPr>
            <a:r>
              <a:rPr lang="en-US" altLang="zh-CN" sz="2800" b="1" dirty="0">
                <a:latin typeface="Times New Roman" panose="02020603050405020304" pitchFamily="18" charset="0"/>
                <a:cs typeface="Times New Roman" panose="02020603050405020304" pitchFamily="18" charset="0"/>
              </a:rPr>
              <a:t>Based on size and capability:</a:t>
            </a:r>
          </a:p>
          <a:p>
            <a:pPr>
              <a:lnSpc>
                <a:spcPct val="90000"/>
              </a:lnSpc>
            </a:pPr>
            <a:endParaRPr lang="en-US" altLang="zh-CN" sz="2800" b="1" dirty="0">
              <a:latin typeface="Times New Roman" panose="02020603050405020304" pitchFamily="18" charset="0"/>
              <a:cs typeface="Times New Roman" panose="02020603050405020304" pitchFamily="18" charset="0"/>
            </a:endParaRPr>
          </a:p>
          <a:p>
            <a:pPr>
              <a:lnSpc>
                <a:spcPct val="90000"/>
              </a:lnSpc>
            </a:pPr>
            <a:r>
              <a:rPr lang="en-US" altLang="zh-CN" sz="2800" b="1" dirty="0">
                <a:latin typeface="Times New Roman" panose="02020603050405020304" pitchFamily="18" charset="0"/>
                <a:cs typeface="Times New Roman" panose="02020603050405020304" pitchFamily="18" charset="0"/>
              </a:rPr>
              <a:t>Microcomputers</a:t>
            </a:r>
            <a:r>
              <a:rPr lang="en-US" altLang="zh-CN" sz="2800" dirty="0">
                <a:latin typeface="Times New Roman" panose="02020603050405020304" pitchFamily="18" charset="0"/>
                <a:cs typeface="Times New Roman" panose="02020603050405020304" pitchFamily="18" charset="0"/>
              </a:rPr>
              <a:t>: Designed to be used by individuals.</a:t>
            </a:r>
          </a:p>
          <a:p>
            <a:pPr>
              <a:lnSpc>
                <a:spcPct val="90000"/>
              </a:lnSpc>
            </a:pPr>
            <a:endParaRPr lang="en-US" altLang="zh-CN" sz="2800" dirty="0">
              <a:latin typeface="Times New Roman" panose="02020603050405020304" pitchFamily="18" charset="0"/>
              <a:cs typeface="Times New Roman" panose="02020603050405020304" pitchFamily="18" charset="0"/>
            </a:endParaRPr>
          </a:p>
          <a:p>
            <a:pPr>
              <a:lnSpc>
                <a:spcPct val="90000"/>
              </a:lnSpc>
            </a:pPr>
            <a:r>
              <a:rPr lang="en-US" altLang="zh-CN" sz="2800" b="1" dirty="0">
                <a:latin typeface="Times New Roman" panose="02020603050405020304" pitchFamily="18" charset="0"/>
                <a:cs typeface="Times New Roman" panose="02020603050405020304" pitchFamily="18" charset="0"/>
              </a:rPr>
              <a:t>Mini Computers</a:t>
            </a:r>
            <a:r>
              <a:rPr lang="en-US" altLang="zh-CN" sz="2800" dirty="0">
                <a:latin typeface="Times New Roman" panose="02020603050405020304" pitchFamily="18" charset="0"/>
                <a:cs typeface="Times New Roman" panose="02020603050405020304" pitchFamily="18" charset="0"/>
              </a:rPr>
              <a:t>: Can handle more data and more input and output than micro computers.</a:t>
            </a:r>
          </a:p>
          <a:p>
            <a:pPr>
              <a:lnSpc>
                <a:spcPct val="90000"/>
              </a:lnSpc>
            </a:pPr>
            <a:endParaRPr lang="en-US" altLang="zh-CN" sz="2800" dirty="0">
              <a:latin typeface="Times New Roman" panose="02020603050405020304" pitchFamily="18" charset="0"/>
              <a:cs typeface="Times New Roman" panose="02020603050405020304" pitchFamily="18" charset="0"/>
            </a:endParaRPr>
          </a:p>
          <a:p>
            <a:pPr>
              <a:lnSpc>
                <a:spcPct val="90000"/>
              </a:lnSpc>
            </a:pPr>
            <a:r>
              <a:rPr lang="en-US" altLang="zh-CN" sz="2800" b="1" dirty="0">
                <a:latin typeface="Times New Roman" panose="02020603050405020304" pitchFamily="18" charset="0"/>
                <a:cs typeface="Times New Roman" panose="02020603050405020304" pitchFamily="18" charset="0"/>
              </a:rPr>
              <a:t>Mainframe Computers</a:t>
            </a:r>
            <a:r>
              <a:rPr lang="en-US" altLang="zh-CN" sz="2800" dirty="0">
                <a:latin typeface="Times New Roman" panose="02020603050405020304" pitchFamily="18" charset="0"/>
                <a:cs typeface="Times New Roman" panose="02020603050405020304" pitchFamily="18" charset="0"/>
              </a:rPr>
              <a:t>: A very large computer.</a:t>
            </a:r>
          </a:p>
          <a:p>
            <a:pPr>
              <a:lnSpc>
                <a:spcPct val="90000"/>
              </a:lnSpc>
            </a:pPr>
            <a:endParaRPr lang="en-US" altLang="zh-CN" sz="2800" dirty="0">
              <a:latin typeface="Times New Roman" panose="02020603050405020304" pitchFamily="18" charset="0"/>
              <a:cs typeface="Times New Roman" panose="02020603050405020304" pitchFamily="18" charset="0"/>
            </a:endParaRPr>
          </a:p>
          <a:p>
            <a:pPr>
              <a:lnSpc>
                <a:spcPct val="90000"/>
              </a:lnSpc>
            </a:pPr>
            <a:r>
              <a:rPr lang="en-US" altLang="zh-CN" sz="2800" b="1" dirty="0">
                <a:latin typeface="Times New Roman" panose="02020603050405020304" pitchFamily="18" charset="0"/>
                <a:cs typeface="Times New Roman" panose="02020603050405020304" pitchFamily="18" charset="0"/>
              </a:rPr>
              <a:t>Super Computers</a:t>
            </a:r>
            <a:r>
              <a:rPr lang="en-US" altLang="zh-CN" sz="2800" dirty="0">
                <a:latin typeface="Times New Roman" panose="02020603050405020304" pitchFamily="18" charset="0"/>
                <a:cs typeface="Times New Roman" panose="02020603050405020304" pitchFamily="18" charset="0"/>
              </a:rPr>
              <a:t>: The fastest type of computer that can perform complex operations at a very high speed.</a:t>
            </a:r>
          </a:p>
        </p:txBody>
      </p:sp>
      <p:sp>
        <p:nvSpPr>
          <p:cNvPr id="4" name="Footer Placeholder 3"/>
          <p:cNvSpPr>
            <a:spLocks noGrp="1"/>
          </p:cNvSpPr>
          <p:nvPr>
            <p:ph type="ftr" sz="quarter" idx="11"/>
          </p:nvPr>
        </p:nvSpPr>
        <p:spPr>
          <a:xfrm>
            <a:off x="4380072" y="6477000"/>
            <a:ext cx="2350681" cy="296069"/>
          </a:xfrm>
        </p:spPr>
        <p:txBody>
          <a:bodyPr/>
          <a:lstStyle/>
          <a:p>
            <a:r>
              <a:rPr lang="en-US"/>
              <a:t>MSR, Associate Professor, Dept. of ICT, CoU.</a:t>
            </a:r>
            <a:endParaRPr lang="en-US" dirty="0"/>
          </a:p>
        </p:txBody>
      </p:sp>
    </p:spTree>
    <p:extLst>
      <p:ext uri="{BB962C8B-B14F-4D97-AF65-F5344CB8AC3E}">
        <p14:creationId xmlns:p14="http://schemas.microsoft.com/office/powerpoint/2010/main" val="294863488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762000" y="609600"/>
            <a:ext cx="7343336" cy="914400"/>
          </a:xfrm>
          <a:prstGeom prst="rect">
            <a:avLst/>
          </a:prstGeom>
        </p:spPr>
        <p:txBody>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4800" b="0" i="0" u="none" strike="noStrike" kern="1200" cap="none" spc="0" normalizeH="0" baseline="0" noProof="0" dirty="0">
                <a:ln>
                  <a:noFill/>
                </a:ln>
                <a:solidFill>
                  <a:srgbClr val="FF0000"/>
                </a:solidFill>
                <a:effectLst/>
                <a:uLnTx/>
                <a:uFillTx/>
                <a:latin typeface="Times New Roman" panose="02020603050405020304" pitchFamily="18" charset="0"/>
                <a:ea typeface="+mj-ea"/>
                <a:cs typeface="Times New Roman" panose="02020603050405020304" pitchFamily="18" charset="0"/>
              </a:rPr>
              <a:t>Data</a:t>
            </a:r>
            <a:r>
              <a:rPr kumimoji="0" lang="en-US" sz="4800" b="0" i="0" u="none" strike="noStrike" kern="1200" cap="none" spc="0" normalizeH="0" noProof="0" dirty="0">
                <a:ln>
                  <a:noFill/>
                </a:ln>
                <a:solidFill>
                  <a:srgbClr val="FF0000"/>
                </a:solidFill>
                <a:effectLst/>
                <a:uLnTx/>
                <a:uFillTx/>
                <a:latin typeface="Times New Roman" panose="02020603050405020304" pitchFamily="18" charset="0"/>
                <a:ea typeface="+mj-ea"/>
                <a:cs typeface="Times New Roman" panose="02020603050405020304" pitchFamily="18" charset="0"/>
              </a:rPr>
              <a:t> and Information</a:t>
            </a:r>
            <a:endParaRPr kumimoji="0" lang="en-US" sz="4800" b="0" i="0" u="none" strike="noStrike" kern="1200" cap="none" spc="0" normalizeH="0" baseline="0" noProof="0" dirty="0">
              <a:ln>
                <a:noFill/>
              </a:ln>
              <a:solidFill>
                <a:srgbClr val="FF0000"/>
              </a:solidFill>
              <a:effectLst/>
              <a:uLnTx/>
              <a:uFillTx/>
              <a:latin typeface="Times New Roman" panose="02020603050405020304" pitchFamily="18" charset="0"/>
              <a:ea typeface="+mj-ea"/>
              <a:cs typeface="Times New Roman" panose="02020603050405020304" pitchFamily="18" charset="0"/>
            </a:endParaRPr>
          </a:p>
        </p:txBody>
      </p:sp>
      <p:sp>
        <p:nvSpPr>
          <p:cNvPr id="3" name="TextBox 2"/>
          <p:cNvSpPr txBox="1"/>
          <p:nvPr/>
        </p:nvSpPr>
        <p:spPr>
          <a:xfrm>
            <a:off x="838200" y="2895600"/>
            <a:ext cx="6476999" cy="1815882"/>
          </a:xfrm>
          <a:prstGeom prst="rect">
            <a:avLst/>
          </a:prstGeom>
          <a:solidFill>
            <a:schemeClr val="bg1">
              <a:lumMod val="85000"/>
              <a:alpha val="45000"/>
            </a:schemeClr>
          </a:solidFill>
        </p:spPr>
        <p:txBody>
          <a:bodyPr wrap="square" rtlCol="0">
            <a:spAutoFit/>
          </a:bodyPr>
          <a:lstStyle/>
          <a:p>
            <a:r>
              <a:rPr lang="en-US" sz="2800" dirty="0">
                <a:solidFill>
                  <a:schemeClr val="tx1">
                    <a:lumMod val="10000"/>
                  </a:schemeClr>
                </a:solidFill>
                <a:latin typeface="Times New Roman" panose="02020603050405020304" pitchFamily="18" charset="0"/>
                <a:cs typeface="Times New Roman" panose="02020603050405020304" pitchFamily="18" charset="0"/>
              </a:rPr>
              <a:t>Data consists of individual facts that are not organized in a meaningful way.</a:t>
            </a:r>
          </a:p>
          <a:p>
            <a:endParaRPr lang="en-US" sz="2800" dirty="0">
              <a:solidFill>
                <a:schemeClr val="tx1">
                  <a:lumMod val="10000"/>
                </a:schemeClr>
              </a:solidFill>
              <a:latin typeface="Times New Roman" panose="02020603050405020304" pitchFamily="18" charset="0"/>
              <a:cs typeface="Times New Roman" panose="02020603050405020304" pitchFamily="18" charset="0"/>
            </a:endParaRPr>
          </a:p>
          <a:p>
            <a:r>
              <a:rPr lang="en-US" sz="2800" dirty="0">
                <a:solidFill>
                  <a:schemeClr val="tx1">
                    <a:lumMod val="10000"/>
                  </a:schemeClr>
                </a:solidFill>
                <a:latin typeface="Times New Roman" panose="02020603050405020304" pitchFamily="18" charset="0"/>
                <a:cs typeface="Times New Roman" panose="02020603050405020304" pitchFamily="18" charset="0"/>
              </a:rPr>
              <a:t>Information is the processed raw data.</a:t>
            </a:r>
          </a:p>
        </p:txBody>
      </p:sp>
      <p:sp>
        <p:nvSpPr>
          <p:cNvPr id="4" name="Footer Placeholder 3"/>
          <p:cNvSpPr>
            <a:spLocks noGrp="1"/>
          </p:cNvSpPr>
          <p:nvPr>
            <p:ph type="ftr" sz="quarter" idx="11"/>
          </p:nvPr>
        </p:nvSpPr>
        <p:spPr/>
        <p:txBody>
          <a:bodyPr/>
          <a:lstStyle/>
          <a:p>
            <a:r>
              <a:rPr lang="en-US"/>
              <a:t>MSR, Associate Professor, Dept. of ICT, CoU.</a:t>
            </a:r>
            <a:endParaRPr lang="en-US" dirty="0"/>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762000" y="609600"/>
            <a:ext cx="7343336" cy="914400"/>
          </a:xfrm>
          <a:prstGeom prst="rect">
            <a:avLst/>
          </a:prstGeom>
        </p:spPr>
        <p:txBody>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4800" b="0" i="0" u="none" strike="noStrike" kern="1200" cap="none" spc="0" normalizeH="0" baseline="0" noProof="0" dirty="0">
                <a:ln>
                  <a:noFill/>
                </a:ln>
                <a:solidFill>
                  <a:srgbClr val="FF0000"/>
                </a:solidFill>
                <a:effectLst/>
                <a:uLnTx/>
                <a:uFillTx/>
                <a:latin typeface="Times New Roman" panose="02020603050405020304" pitchFamily="18" charset="0"/>
                <a:ea typeface="+mj-ea"/>
                <a:cs typeface="Times New Roman" panose="02020603050405020304" pitchFamily="18" charset="0"/>
              </a:rPr>
              <a:t>Bit and Byte</a:t>
            </a:r>
          </a:p>
        </p:txBody>
      </p:sp>
      <p:sp>
        <p:nvSpPr>
          <p:cNvPr id="3" name="TextBox 2"/>
          <p:cNvSpPr txBox="1"/>
          <p:nvPr/>
        </p:nvSpPr>
        <p:spPr>
          <a:xfrm>
            <a:off x="838200" y="2286000"/>
            <a:ext cx="6476999" cy="3539430"/>
          </a:xfrm>
          <a:prstGeom prst="rect">
            <a:avLst/>
          </a:prstGeom>
          <a:solidFill>
            <a:schemeClr val="bg1">
              <a:lumMod val="85000"/>
              <a:alpha val="45000"/>
            </a:schemeClr>
          </a:solidFill>
        </p:spPr>
        <p:txBody>
          <a:bodyPr wrap="square" rtlCol="0">
            <a:spAutoFit/>
          </a:bodyPr>
          <a:lstStyle/>
          <a:p>
            <a:r>
              <a:rPr lang="en-US" sz="2800" dirty="0">
                <a:solidFill>
                  <a:schemeClr val="tx1">
                    <a:lumMod val="10000"/>
                  </a:schemeClr>
                </a:solidFill>
                <a:latin typeface="Times New Roman" panose="02020603050405020304" pitchFamily="18" charset="0"/>
                <a:cs typeface="Times New Roman" panose="02020603050405020304" pitchFamily="18" charset="0"/>
              </a:rPr>
              <a:t>Bit is a single unit of binary data representation.</a:t>
            </a:r>
          </a:p>
          <a:p>
            <a:endParaRPr lang="en-US" sz="2800" dirty="0">
              <a:solidFill>
                <a:schemeClr val="tx1">
                  <a:lumMod val="10000"/>
                </a:schemeClr>
              </a:solidFill>
              <a:latin typeface="Times New Roman" panose="02020603050405020304" pitchFamily="18" charset="0"/>
              <a:cs typeface="Times New Roman" panose="02020603050405020304" pitchFamily="18" charset="0"/>
            </a:endParaRPr>
          </a:p>
          <a:p>
            <a:r>
              <a:rPr lang="en-US" sz="2800" dirty="0">
                <a:solidFill>
                  <a:schemeClr val="tx1">
                    <a:lumMod val="10000"/>
                  </a:schemeClr>
                </a:solidFill>
                <a:latin typeface="Times New Roman" panose="02020603050405020304" pitchFamily="18" charset="0"/>
                <a:cs typeface="Times New Roman" panose="02020603050405020304" pitchFamily="18" charset="0"/>
              </a:rPr>
              <a:t>One byte is a string of 8 bits. One byte is used to represent a character.</a:t>
            </a:r>
          </a:p>
          <a:p>
            <a:endParaRPr lang="en-US" sz="2800" dirty="0">
              <a:solidFill>
                <a:schemeClr val="tx1">
                  <a:lumMod val="10000"/>
                </a:schemeClr>
              </a:solidFill>
              <a:latin typeface="Times New Roman" panose="02020603050405020304" pitchFamily="18" charset="0"/>
              <a:cs typeface="Times New Roman" panose="02020603050405020304" pitchFamily="18" charset="0"/>
            </a:endParaRPr>
          </a:p>
          <a:p>
            <a:endParaRPr lang="en-US" sz="2800" dirty="0">
              <a:solidFill>
                <a:schemeClr val="tx1">
                  <a:lumMod val="10000"/>
                </a:schemeClr>
              </a:solidFill>
              <a:latin typeface="Times New Roman" panose="02020603050405020304" pitchFamily="18" charset="0"/>
              <a:cs typeface="Times New Roman" panose="02020603050405020304" pitchFamily="18" charset="0"/>
            </a:endParaRPr>
          </a:p>
          <a:p>
            <a:endParaRPr lang="en-US" sz="2800" dirty="0">
              <a:solidFill>
                <a:schemeClr val="tx1">
                  <a:lumMod val="10000"/>
                </a:schemeClr>
              </a:solidFill>
              <a:latin typeface="Times New Roman" panose="02020603050405020304" pitchFamily="18" charset="0"/>
              <a:cs typeface="Times New Roman" panose="02020603050405020304" pitchFamily="18" charset="0"/>
            </a:endParaRPr>
          </a:p>
        </p:txBody>
      </p:sp>
      <p:sp>
        <p:nvSpPr>
          <p:cNvPr id="4" name="TextBox 3"/>
          <p:cNvSpPr txBox="1"/>
          <p:nvPr/>
        </p:nvSpPr>
        <p:spPr>
          <a:xfrm>
            <a:off x="3009898" y="4763601"/>
            <a:ext cx="2781301" cy="523220"/>
          </a:xfrm>
          <a:prstGeom prst="rect">
            <a:avLst/>
          </a:prstGeom>
          <a:solidFill>
            <a:schemeClr val="bg1">
              <a:lumMod val="85000"/>
              <a:alpha val="45000"/>
            </a:schemeClr>
          </a:solidFill>
        </p:spPr>
        <p:txBody>
          <a:bodyPr wrap="square" rtlCol="0">
            <a:spAutoFit/>
          </a:bodyPr>
          <a:lstStyle/>
          <a:p>
            <a:r>
              <a:rPr lang="en-US" sz="2800" dirty="0">
                <a:solidFill>
                  <a:schemeClr val="tx1">
                    <a:lumMod val="10000"/>
                  </a:schemeClr>
                </a:solidFill>
              </a:rPr>
              <a:t>1 Byte = 8 bits</a:t>
            </a:r>
          </a:p>
        </p:txBody>
      </p:sp>
      <p:sp>
        <p:nvSpPr>
          <p:cNvPr id="5" name="Footer Placeholder 4"/>
          <p:cNvSpPr>
            <a:spLocks noGrp="1"/>
          </p:cNvSpPr>
          <p:nvPr>
            <p:ph type="ftr" sz="quarter" idx="11"/>
          </p:nvPr>
        </p:nvSpPr>
        <p:spPr/>
        <p:txBody>
          <a:bodyPr/>
          <a:lstStyle/>
          <a:p>
            <a:r>
              <a:rPr lang="en-US"/>
              <a:t>MSR, Associate Professor, Dept. of ICT, CoU.</a:t>
            </a:r>
            <a:endParaRPr 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a:t>MSR, Associate Professor, Dept. of ICT, CoU.</a:t>
            </a:r>
            <a:endParaRPr lang="en-US" dirty="0"/>
          </a:p>
        </p:txBody>
      </p:sp>
      <p:pic>
        <p:nvPicPr>
          <p:cNvPr id="2" name="Picture 1"/>
          <p:cNvPicPr>
            <a:picLocks noChangeAspect="1"/>
          </p:cNvPicPr>
          <p:nvPr/>
        </p:nvPicPr>
        <p:blipFill>
          <a:blip r:embed="rId3"/>
          <a:stretch>
            <a:fillRect/>
          </a:stretch>
        </p:blipFill>
        <p:spPr>
          <a:xfrm>
            <a:off x="152400" y="533400"/>
            <a:ext cx="8836627" cy="4881562"/>
          </a:xfrm>
          <a:prstGeom prst="rect">
            <a:avLst/>
          </a:prstGeom>
        </p:spPr>
      </p:pic>
    </p:spTree>
    <p:extLst>
      <p:ext uri="{BB962C8B-B14F-4D97-AF65-F5344CB8AC3E}">
        <p14:creationId xmlns:p14="http://schemas.microsoft.com/office/powerpoint/2010/main" val="84265991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762000" y="609600"/>
            <a:ext cx="8382000" cy="914400"/>
          </a:xfrm>
          <a:prstGeom prst="rect">
            <a:avLst/>
          </a:prstGeom>
        </p:spPr>
        <p:txBody>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sz="4800" dirty="0">
                <a:solidFill>
                  <a:srgbClr val="FF0000"/>
                </a:solidFill>
                <a:latin typeface="Times New Roman" panose="02020603050405020304" pitchFamily="18" charset="0"/>
                <a:ea typeface="+mj-ea"/>
                <a:cs typeface="Times New Roman" panose="02020603050405020304" pitchFamily="18" charset="0"/>
              </a:rPr>
              <a:t>Parts of a Computer System</a:t>
            </a:r>
            <a:endParaRPr kumimoji="0" lang="en-US" sz="4800" b="0" i="0" u="none" strike="noStrike" kern="1200" cap="none" spc="0" normalizeH="0" baseline="0" noProof="0" dirty="0">
              <a:ln>
                <a:noFill/>
              </a:ln>
              <a:solidFill>
                <a:srgbClr val="FF0000"/>
              </a:solidFill>
              <a:effectLst/>
              <a:uLnTx/>
              <a:uFillTx/>
              <a:latin typeface="Times New Roman" panose="02020603050405020304" pitchFamily="18" charset="0"/>
              <a:ea typeface="+mj-ea"/>
              <a:cs typeface="Times New Roman" panose="02020603050405020304" pitchFamily="18" charset="0"/>
            </a:endParaRPr>
          </a:p>
        </p:txBody>
      </p:sp>
      <p:sp>
        <p:nvSpPr>
          <p:cNvPr id="3" name="TextBox 2"/>
          <p:cNvSpPr txBox="1"/>
          <p:nvPr/>
        </p:nvSpPr>
        <p:spPr>
          <a:xfrm>
            <a:off x="838200" y="2038290"/>
            <a:ext cx="7696200" cy="400110"/>
          </a:xfrm>
          <a:prstGeom prst="rect">
            <a:avLst/>
          </a:prstGeom>
          <a:solidFill>
            <a:schemeClr val="bg1">
              <a:lumMod val="85000"/>
              <a:alpha val="45000"/>
            </a:schemeClr>
          </a:solidFill>
        </p:spPr>
        <p:txBody>
          <a:bodyPr wrap="square" rtlCol="0">
            <a:spAutoFit/>
          </a:bodyPr>
          <a:lstStyle/>
          <a:p>
            <a:r>
              <a:rPr lang="en-US" sz="2000" dirty="0">
                <a:solidFill>
                  <a:schemeClr val="tx1">
                    <a:lumMod val="10000"/>
                  </a:schemeClr>
                </a:solidFill>
              </a:rPr>
              <a:t>A complete computer system is consists of following parts-</a:t>
            </a:r>
          </a:p>
        </p:txBody>
      </p:sp>
      <p:sp>
        <p:nvSpPr>
          <p:cNvPr id="4" name="TextBox 3"/>
          <p:cNvSpPr txBox="1"/>
          <p:nvPr/>
        </p:nvSpPr>
        <p:spPr>
          <a:xfrm>
            <a:off x="838200" y="2743200"/>
            <a:ext cx="1371600" cy="3170099"/>
          </a:xfrm>
          <a:prstGeom prst="rect">
            <a:avLst/>
          </a:prstGeom>
          <a:solidFill>
            <a:schemeClr val="bg1">
              <a:lumMod val="85000"/>
              <a:alpha val="45000"/>
            </a:schemeClr>
          </a:solidFill>
        </p:spPr>
        <p:txBody>
          <a:bodyPr wrap="square" rtlCol="0">
            <a:spAutoFit/>
          </a:bodyPr>
          <a:lstStyle/>
          <a:p>
            <a:pPr marL="457200" indent="-457200"/>
            <a:r>
              <a:rPr lang="en-US" sz="2000" dirty="0">
                <a:solidFill>
                  <a:schemeClr val="tx1">
                    <a:lumMod val="10000"/>
                  </a:schemeClr>
                </a:solidFill>
              </a:rPr>
              <a:t>Hardware</a:t>
            </a:r>
          </a:p>
          <a:p>
            <a:pPr marL="457200" indent="-457200">
              <a:buAutoNum type="arabicPeriod"/>
            </a:pPr>
            <a:endParaRPr lang="en-US" sz="2000" dirty="0">
              <a:solidFill>
                <a:schemeClr val="tx1">
                  <a:lumMod val="10000"/>
                </a:schemeClr>
              </a:solidFill>
            </a:endParaRPr>
          </a:p>
          <a:p>
            <a:pPr marL="457200" indent="-457200">
              <a:buAutoNum type="arabicPeriod"/>
            </a:pPr>
            <a:endParaRPr lang="en-US" sz="2000" dirty="0">
              <a:solidFill>
                <a:schemeClr val="tx1">
                  <a:lumMod val="10000"/>
                </a:schemeClr>
              </a:solidFill>
            </a:endParaRPr>
          </a:p>
          <a:p>
            <a:pPr marL="457200" indent="-457200"/>
            <a:r>
              <a:rPr lang="en-US" sz="2000" dirty="0">
                <a:solidFill>
                  <a:schemeClr val="tx1">
                    <a:lumMod val="10000"/>
                  </a:schemeClr>
                </a:solidFill>
              </a:rPr>
              <a:t>Software</a:t>
            </a:r>
          </a:p>
          <a:p>
            <a:pPr marL="457200" indent="-457200">
              <a:buAutoNum type="arabicPeriod"/>
            </a:pPr>
            <a:endParaRPr lang="en-US" sz="2000" dirty="0">
              <a:solidFill>
                <a:schemeClr val="tx1">
                  <a:lumMod val="10000"/>
                </a:schemeClr>
              </a:solidFill>
            </a:endParaRPr>
          </a:p>
          <a:p>
            <a:pPr marL="457200" indent="-457200">
              <a:buAutoNum type="arabicPeriod"/>
            </a:pPr>
            <a:endParaRPr lang="en-US" sz="2000" dirty="0">
              <a:solidFill>
                <a:schemeClr val="tx1">
                  <a:lumMod val="10000"/>
                </a:schemeClr>
              </a:solidFill>
            </a:endParaRPr>
          </a:p>
          <a:p>
            <a:pPr marL="457200" indent="-457200"/>
            <a:r>
              <a:rPr lang="en-US" sz="2000" dirty="0">
                <a:solidFill>
                  <a:schemeClr val="tx1">
                    <a:lumMod val="10000"/>
                  </a:schemeClr>
                </a:solidFill>
              </a:rPr>
              <a:t>Data</a:t>
            </a:r>
          </a:p>
          <a:p>
            <a:pPr marL="457200" indent="-457200">
              <a:buAutoNum type="arabicPeriod"/>
            </a:pPr>
            <a:endParaRPr lang="en-US" sz="2000" dirty="0">
              <a:solidFill>
                <a:schemeClr val="tx1">
                  <a:lumMod val="10000"/>
                </a:schemeClr>
              </a:solidFill>
            </a:endParaRPr>
          </a:p>
          <a:p>
            <a:pPr marL="457200" indent="-457200">
              <a:buAutoNum type="arabicPeriod"/>
            </a:pPr>
            <a:endParaRPr lang="en-US" sz="2000" dirty="0">
              <a:solidFill>
                <a:schemeClr val="tx1">
                  <a:lumMod val="10000"/>
                </a:schemeClr>
              </a:solidFill>
            </a:endParaRPr>
          </a:p>
          <a:p>
            <a:pPr marL="457200" indent="-457200"/>
            <a:r>
              <a:rPr lang="en-US" sz="2000" dirty="0">
                <a:solidFill>
                  <a:schemeClr val="tx1">
                    <a:lumMod val="10000"/>
                  </a:schemeClr>
                </a:solidFill>
              </a:rPr>
              <a:t>Users</a:t>
            </a:r>
          </a:p>
        </p:txBody>
      </p:sp>
      <p:sp>
        <p:nvSpPr>
          <p:cNvPr id="8" name="TextBox 7"/>
          <p:cNvSpPr txBox="1"/>
          <p:nvPr/>
        </p:nvSpPr>
        <p:spPr>
          <a:xfrm>
            <a:off x="2667000" y="2721114"/>
            <a:ext cx="5638800" cy="707886"/>
          </a:xfrm>
          <a:prstGeom prst="rect">
            <a:avLst/>
          </a:prstGeom>
          <a:solidFill>
            <a:schemeClr val="bg1">
              <a:lumMod val="85000"/>
              <a:alpha val="45000"/>
            </a:schemeClr>
          </a:solidFill>
        </p:spPr>
        <p:txBody>
          <a:bodyPr wrap="square" rtlCol="0">
            <a:spAutoFit/>
          </a:bodyPr>
          <a:lstStyle/>
          <a:p>
            <a:r>
              <a:rPr lang="en-US" sz="2000" dirty="0">
                <a:solidFill>
                  <a:schemeClr val="tx1">
                    <a:lumMod val="10000"/>
                  </a:schemeClr>
                </a:solidFill>
              </a:rPr>
              <a:t>The mechanical devices that make up the computer system is called hardware.</a:t>
            </a:r>
          </a:p>
        </p:txBody>
      </p:sp>
      <p:cxnSp>
        <p:nvCxnSpPr>
          <p:cNvPr id="9" name="Straight Arrow Connector 8"/>
          <p:cNvCxnSpPr/>
          <p:nvPr/>
        </p:nvCxnSpPr>
        <p:spPr>
          <a:xfrm>
            <a:off x="2133600" y="2971800"/>
            <a:ext cx="533400" cy="1588"/>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2590800" y="3657600"/>
            <a:ext cx="5715000" cy="707886"/>
          </a:xfrm>
          <a:prstGeom prst="rect">
            <a:avLst/>
          </a:prstGeom>
          <a:solidFill>
            <a:schemeClr val="bg1">
              <a:lumMod val="85000"/>
              <a:alpha val="45000"/>
            </a:schemeClr>
          </a:solidFill>
        </p:spPr>
        <p:txBody>
          <a:bodyPr wrap="square" rtlCol="0">
            <a:spAutoFit/>
          </a:bodyPr>
          <a:lstStyle/>
          <a:p>
            <a:r>
              <a:rPr lang="en-US" sz="2000" dirty="0">
                <a:solidFill>
                  <a:schemeClr val="tx1">
                    <a:lumMod val="10000"/>
                  </a:schemeClr>
                </a:solidFill>
              </a:rPr>
              <a:t>Software is a set of instructions that are computer uses to perform different tasks. </a:t>
            </a:r>
          </a:p>
        </p:txBody>
      </p:sp>
      <p:cxnSp>
        <p:nvCxnSpPr>
          <p:cNvPr id="11" name="Straight Arrow Connector 10"/>
          <p:cNvCxnSpPr/>
          <p:nvPr/>
        </p:nvCxnSpPr>
        <p:spPr>
          <a:xfrm>
            <a:off x="2057400" y="3886200"/>
            <a:ext cx="533400" cy="1588"/>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2590800" y="4648200"/>
            <a:ext cx="4800600" cy="400110"/>
          </a:xfrm>
          <a:prstGeom prst="rect">
            <a:avLst/>
          </a:prstGeom>
          <a:solidFill>
            <a:schemeClr val="bg1">
              <a:lumMod val="85000"/>
              <a:alpha val="45000"/>
            </a:schemeClr>
          </a:solidFill>
        </p:spPr>
        <p:txBody>
          <a:bodyPr wrap="square" rtlCol="0">
            <a:spAutoFit/>
          </a:bodyPr>
          <a:lstStyle/>
          <a:p>
            <a:r>
              <a:rPr lang="en-US" sz="2000" dirty="0">
                <a:solidFill>
                  <a:schemeClr val="tx1">
                    <a:lumMod val="10000"/>
                  </a:schemeClr>
                </a:solidFill>
              </a:rPr>
              <a:t>Individual facts or piece of information.</a:t>
            </a:r>
          </a:p>
        </p:txBody>
      </p:sp>
      <p:cxnSp>
        <p:nvCxnSpPr>
          <p:cNvPr id="13" name="Straight Arrow Connector 12"/>
          <p:cNvCxnSpPr/>
          <p:nvPr/>
        </p:nvCxnSpPr>
        <p:spPr>
          <a:xfrm>
            <a:off x="2057400" y="4800600"/>
            <a:ext cx="533400" cy="1588"/>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514600" y="5410200"/>
            <a:ext cx="3276600" cy="400110"/>
          </a:xfrm>
          <a:prstGeom prst="rect">
            <a:avLst/>
          </a:prstGeom>
          <a:solidFill>
            <a:schemeClr val="bg1">
              <a:lumMod val="85000"/>
              <a:alpha val="45000"/>
            </a:schemeClr>
          </a:solidFill>
        </p:spPr>
        <p:txBody>
          <a:bodyPr wrap="square" rtlCol="0">
            <a:spAutoFit/>
          </a:bodyPr>
          <a:lstStyle/>
          <a:p>
            <a:r>
              <a:rPr lang="en-US" sz="2000" dirty="0">
                <a:solidFill>
                  <a:schemeClr val="tx1">
                    <a:lumMod val="10000"/>
                  </a:schemeClr>
                </a:solidFill>
              </a:rPr>
              <a:t>Computer operators.</a:t>
            </a:r>
          </a:p>
        </p:txBody>
      </p:sp>
      <p:cxnSp>
        <p:nvCxnSpPr>
          <p:cNvPr id="15" name="Straight Arrow Connector 14"/>
          <p:cNvCxnSpPr/>
          <p:nvPr/>
        </p:nvCxnSpPr>
        <p:spPr>
          <a:xfrm>
            <a:off x="2057400" y="5638800"/>
            <a:ext cx="453390" cy="246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16" name="Footer Placeholder 15"/>
          <p:cNvSpPr>
            <a:spLocks noGrp="1"/>
          </p:cNvSpPr>
          <p:nvPr>
            <p:ph type="ftr" sz="quarter" idx="11"/>
          </p:nvPr>
        </p:nvSpPr>
        <p:spPr/>
        <p:txBody>
          <a:bodyPr/>
          <a:lstStyle/>
          <a:p>
            <a:r>
              <a:rPr lang="en-US"/>
              <a:t>MSR, Associate Professor, Dept. of ICT, CoU.</a:t>
            </a:r>
            <a:endParaRPr lang="en-US" dirty="0"/>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762000" y="609600"/>
            <a:ext cx="7343336" cy="914400"/>
          </a:xfrm>
          <a:prstGeom prst="rect">
            <a:avLst/>
          </a:prstGeom>
        </p:spPr>
        <p:txBody>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4600" b="0" i="0" u="none" strike="noStrike" kern="1200" cap="none" spc="0" normalizeH="0" baseline="0" noProof="0" dirty="0" err="1">
                <a:ln>
                  <a:noFill/>
                </a:ln>
                <a:solidFill>
                  <a:srgbClr val="FF0000"/>
                </a:solidFill>
                <a:effectLst/>
                <a:uLnTx/>
                <a:uFillTx/>
                <a:latin typeface="+mj-lt"/>
                <a:ea typeface="+mj-ea"/>
                <a:cs typeface="+mj-cs"/>
              </a:rPr>
              <a:t>Hardwares</a:t>
            </a:r>
            <a:endParaRPr kumimoji="0" lang="en-US" sz="4600" b="0" i="0" u="none" strike="noStrike" kern="1200" cap="none" spc="0" normalizeH="0" baseline="0" noProof="0" dirty="0">
              <a:ln>
                <a:noFill/>
              </a:ln>
              <a:solidFill>
                <a:srgbClr val="FF0000"/>
              </a:solidFill>
              <a:effectLst/>
              <a:uLnTx/>
              <a:uFillTx/>
              <a:latin typeface="+mj-lt"/>
              <a:ea typeface="+mj-ea"/>
              <a:cs typeface="+mj-cs"/>
            </a:endParaRPr>
          </a:p>
        </p:txBody>
      </p:sp>
      <p:cxnSp>
        <p:nvCxnSpPr>
          <p:cNvPr id="8" name="Elbow Connector 7"/>
          <p:cNvCxnSpPr/>
          <p:nvPr/>
        </p:nvCxnSpPr>
        <p:spPr>
          <a:xfrm>
            <a:off x="381000" y="1676400"/>
            <a:ext cx="3581400" cy="3429000"/>
          </a:xfrm>
          <a:prstGeom prst="bentConnector3">
            <a:avLst>
              <a:gd name="adj1" fmla="val 50000"/>
            </a:avLst>
          </a:prstGeom>
          <a:ln w="28575">
            <a:solidFill>
              <a:schemeClr val="accent3"/>
            </a:solidFill>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2209800" y="4114800"/>
            <a:ext cx="1752600" cy="1588"/>
          </a:xfrm>
          <a:prstGeom prst="straightConnector1">
            <a:avLst/>
          </a:prstGeom>
          <a:ln w="28575">
            <a:solidFill>
              <a:schemeClr val="accent3"/>
            </a:solidFill>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2209800" y="3124200"/>
            <a:ext cx="1752600" cy="1588"/>
          </a:xfrm>
          <a:prstGeom prst="straightConnector1">
            <a:avLst/>
          </a:prstGeom>
          <a:ln w="28575">
            <a:solidFill>
              <a:schemeClr val="accent3"/>
            </a:solidFill>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2209800" y="1828800"/>
            <a:ext cx="1752600" cy="1588"/>
          </a:xfrm>
          <a:prstGeom prst="straightConnector1">
            <a:avLst/>
          </a:prstGeom>
          <a:ln w="28575">
            <a:solidFill>
              <a:schemeClr val="accent3"/>
            </a:solidFill>
            <a:tailEnd type="arrow"/>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685800" y="1676400"/>
            <a:ext cx="1524000" cy="3631763"/>
          </a:xfrm>
          <a:prstGeom prst="rect">
            <a:avLst/>
          </a:prstGeom>
          <a:solidFill>
            <a:schemeClr val="bg1">
              <a:lumMod val="85000"/>
              <a:alpha val="45000"/>
            </a:schemeClr>
          </a:solidFill>
        </p:spPr>
        <p:txBody>
          <a:bodyPr wrap="square" rtlCol="0">
            <a:spAutoFit/>
          </a:bodyPr>
          <a:lstStyle/>
          <a:p>
            <a:pPr marL="457200" indent="-457200"/>
            <a:r>
              <a:rPr lang="en-US" sz="2000" dirty="0">
                <a:solidFill>
                  <a:schemeClr val="tx1">
                    <a:lumMod val="10000"/>
                  </a:schemeClr>
                </a:solidFill>
              </a:rPr>
              <a:t>Processor</a:t>
            </a:r>
          </a:p>
          <a:p>
            <a:pPr marL="457200" indent="-457200">
              <a:buAutoNum type="arabicPeriod"/>
            </a:pPr>
            <a:endParaRPr lang="en-US" sz="2000" dirty="0">
              <a:solidFill>
                <a:schemeClr val="tx1">
                  <a:lumMod val="10000"/>
                </a:schemeClr>
              </a:solidFill>
            </a:endParaRPr>
          </a:p>
          <a:p>
            <a:pPr marL="457200" indent="-457200">
              <a:buAutoNum type="arabicPeriod"/>
            </a:pPr>
            <a:endParaRPr lang="en-US" sz="2000" dirty="0">
              <a:solidFill>
                <a:schemeClr val="tx1">
                  <a:lumMod val="10000"/>
                </a:schemeClr>
              </a:solidFill>
            </a:endParaRPr>
          </a:p>
          <a:p>
            <a:pPr marL="457200" indent="-457200"/>
            <a:endParaRPr lang="en-US" sz="2000" dirty="0">
              <a:solidFill>
                <a:schemeClr val="tx1">
                  <a:lumMod val="10000"/>
                </a:schemeClr>
              </a:solidFill>
            </a:endParaRPr>
          </a:p>
          <a:p>
            <a:pPr marL="457200" indent="-457200"/>
            <a:r>
              <a:rPr lang="en-US" sz="2000" dirty="0">
                <a:solidFill>
                  <a:schemeClr val="tx1">
                    <a:lumMod val="10000"/>
                  </a:schemeClr>
                </a:solidFill>
              </a:rPr>
              <a:t>Memory</a:t>
            </a:r>
          </a:p>
          <a:p>
            <a:pPr marL="457200" indent="-457200">
              <a:buAutoNum type="arabicPeriod"/>
            </a:pPr>
            <a:endParaRPr lang="en-US" sz="2000" dirty="0">
              <a:solidFill>
                <a:schemeClr val="tx1">
                  <a:lumMod val="10000"/>
                </a:schemeClr>
              </a:solidFill>
            </a:endParaRPr>
          </a:p>
          <a:p>
            <a:pPr marL="457200" indent="-457200">
              <a:buAutoNum type="arabicPeriod"/>
            </a:pPr>
            <a:endParaRPr lang="en-US" sz="2000" dirty="0">
              <a:solidFill>
                <a:schemeClr val="tx1">
                  <a:lumMod val="10000"/>
                </a:schemeClr>
              </a:solidFill>
            </a:endParaRPr>
          </a:p>
          <a:p>
            <a:pPr marL="457200" indent="-457200"/>
            <a:r>
              <a:rPr lang="en-US" sz="2000" dirty="0">
                <a:solidFill>
                  <a:schemeClr val="tx1">
                    <a:lumMod val="10000"/>
                  </a:schemeClr>
                </a:solidFill>
              </a:rPr>
              <a:t>I/O</a:t>
            </a:r>
          </a:p>
          <a:p>
            <a:pPr marL="457200" indent="-457200">
              <a:buAutoNum type="arabicPeriod"/>
            </a:pPr>
            <a:endParaRPr lang="en-US" sz="2000" dirty="0">
              <a:solidFill>
                <a:schemeClr val="tx1">
                  <a:lumMod val="10000"/>
                </a:schemeClr>
              </a:solidFill>
            </a:endParaRPr>
          </a:p>
          <a:p>
            <a:pPr marL="457200" indent="-457200">
              <a:lnSpc>
                <a:spcPct val="150000"/>
              </a:lnSpc>
            </a:pPr>
            <a:r>
              <a:rPr lang="en-US" sz="2000" dirty="0">
                <a:solidFill>
                  <a:schemeClr val="tx1">
                    <a:lumMod val="10000"/>
                  </a:schemeClr>
                </a:solidFill>
              </a:rPr>
              <a:t>Storage</a:t>
            </a:r>
          </a:p>
          <a:p>
            <a:pPr marL="457200" indent="-457200"/>
            <a:endParaRPr lang="en-US" sz="2000" dirty="0">
              <a:solidFill>
                <a:schemeClr val="tx1">
                  <a:lumMod val="10000"/>
                </a:schemeClr>
              </a:solidFill>
            </a:endParaRPr>
          </a:p>
        </p:txBody>
      </p:sp>
      <p:sp>
        <p:nvSpPr>
          <p:cNvPr id="29" name="TextBox 28"/>
          <p:cNvSpPr txBox="1"/>
          <p:nvPr/>
        </p:nvSpPr>
        <p:spPr>
          <a:xfrm>
            <a:off x="2286000" y="1981200"/>
            <a:ext cx="1600200" cy="707886"/>
          </a:xfrm>
          <a:prstGeom prst="rect">
            <a:avLst/>
          </a:prstGeom>
          <a:solidFill>
            <a:schemeClr val="bg1">
              <a:lumMod val="85000"/>
              <a:alpha val="45000"/>
            </a:schemeClr>
          </a:solidFill>
        </p:spPr>
        <p:txBody>
          <a:bodyPr wrap="square" rtlCol="0">
            <a:spAutoFit/>
          </a:bodyPr>
          <a:lstStyle/>
          <a:p>
            <a:r>
              <a:rPr lang="en-US" sz="2000" dirty="0">
                <a:solidFill>
                  <a:schemeClr val="tx1">
                    <a:lumMod val="10000"/>
                  </a:schemeClr>
                </a:solidFill>
              </a:rPr>
              <a:t>Processing devices</a:t>
            </a:r>
          </a:p>
        </p:txBody>
      </p:sp>
      <p:sp>
        <p:nvSpPr>
          <p:cNvPr id="30" name="TextBox 29"/>
          <p:cNvSpPr txBox="1"/>
          <p:nvPr/>
        </p:nvSpPr>
        <p:spPr>
          <a:xfrm>
            <a:off x="2286000" y="3200400"/>
            <a:ext cx="1600200" cy="707886"/>
          </a:xfrm>
          <a:prstGeom prst="rect">
            <a:avLst/>
          </a:prstGeom>
          <a:solidFill>
            <a:schemeClr val="bg1">
              <a:lumMod val="85000"/>
              <a:alpha val="45000"/>
            </a:schemeClr>
          </a:solidFill>
        </p:spPr>
        <p:txBody>
          <a:bodyPr wrap="square" rtlCol="0">
            <a:spAutoFit/>
          </a:bodyPr>
          <a:lstStyle/>
          <a:p>
            <a:r>
              <a:rPr lang="en-US" sz="2000" dirty="0">
                <a:solidFill>
                  <a:schemeClr val="tx1">
                    <a:lumMod val="10000"/>
                  </a:schemeClr>
                </a:solidFill>
              </a:rPr>
              <a:t>Memory Devices</a:t>
            </a:r>
          </a:p>
        </p:txBody>
      </p:sp>
      <p:sp>
        <p:nvSpPr>
          <p:cNvPr id="31" name="TextBox 30"/>
          <p:cNvSpPr txBox="1"/>
          <p:nvPr/>
        </p:nvSpPr>
        <p:spPr>
          <a:xfrm>
            <a:off x="2286000" y="4191000"/>
            <a:ext cx="1600200" cy="400110"/>
          </a:xfrm>
          <a:prstGeom prst="rect">
            <a:avLst/>
          </a:prstGeom>
          <a:solidFill>
            <a:schemeClr val="bg1">
              <a:lumMod val="85000"/>
              <a:alpha val="45000"/>
            </a:schemeClr>
          </a:solidFill>
        </p:spPr>
        <p:txBody>
          <a:bodyPr wrap="square" rtlCol="0">
            <a:spAutoFit/>
          </a:bodyPr>
          <a:lstStyle/>
          <a:p>
            <a:r>
              <a:rPr lang="en-US" sz="2000" dirty="0">
                <a:solidFill>
                  <a:schemeClr val="tx1">
                    <a:lumMod val="10000"/>
                  </a:schemeClr>
                </a:solidFill>
              </a:rPr>
              <a:t>I/O devices</a:t>
            </a:r>
          </a:p>
        </p:txBody>
      </p:sp>
      <p:sp>
        <p:nvSpPr>
          <p:cNvPr id="32" name="TextBox 31"/>
          <p:cNvSpPr txBox="1"/>
          <p:nvPr/>
        </p:nvSpPr>
        <p:spPr>
          <a:xfrm>
            <a:off x="2286000" y="5181600"/>
            <a:ext cx="1600200" cy="707886"/>
          </a:xfrm>
          <a:prstGeom prst="rect">
            <a:avLst/>
          </a:prstGeom>
          <a:solidFill>
            <a:schemeClr val="bg1">
              <a:lumMod val="85000"/>
              <a:alpha val="45000"/>
            </a:schemeClr>
          </a:solidFill>
        </p:spPr>
        <p:txBody>
          <a:bodyPr wrap="square" rtlCol="0">
            <a:spAutoFit/>
          </a:bodyPr>
          <a:lstStyle/>
          <a:p>
            <a:r>
              <a:rPr lang="en-US" sz="2000" dirty="0">
                <a:solidFill>
                  <a:schemeClr val="tx1">
                    <a:lumMod val="10000"/>
                  </a:schemeClr>
                </a:solidFill>
              </a:rPr>
              <a:t>Storage devices</a:t>
            </a:r>
          </a:p>
        </p:txBody>
      </p:sp>
      <p:sp>
        <p:nvSpPr>
          <p:cNvPr id="12" name="TextBox 11"/>
          <p:cNvSpPr txBox="1"/>
          <p:nvPr/>
        </p:nvSpPr>
        <p:spPr>
          <a:xfrm>
            <a:off x="4114800" y="1600200"/>
            <a:ext cx="1905000" cy="1015663"/>
          </a:xfrm>
          <a:prstGeom prst="rect">
            <a:avLst/>
          </a:prstGeom>
          <a:solidFill>
            <a:schemeClr val="bg1">
              <a:lumMod val="85000"/>
              <a:alpha val="45000"/>
            </a:schemeClr>
          </a:solidFill>
        </p:spPr>
        <p:txBody>
          <a:bodyPr wrap="square" rtlCol="0">
            <a:spAutoFit/>
          </a:bodyPr>
          <a:lstStyle/>
          <a:p>
            <a:r>
              <a:rPr lang="en-US" sz="2000" dirty="0">
                <a:solidFill>
                  <a:schemeClr val="tx1">
                    <a:lumMod val="10000"/>
                  </a:schemeClr>
                </a:solidFill>
              </a:rPr>
              <a:t>Motherboard, Processors,  CPU</a:t>
            </a:r>
          </a:p>
        </p:txBody>
      </p:sp>
      <p:sp>
        <p:nvSpPr>
          <p:cNvPr id="13" name="TextBox 12"/>
          <p:cNvSpPr txBox="1"/>
          <p:nvPr/>
        </p:nvSpPr>
        <p:spPr>
          <a:xfrm>
            <a:off x="4114800" y="3028890"/>
            <a:ext cx="1600200" cy="400110"/>
          </a:xfrm>
          <a:prstGeom prst="rect">
            <a:avLst/>
          </a:prstGeom>
          <a:solidFill>
            <a:schemeClr val="bg1">
              <a:lumMod val="85000"/>
              <a:alpha val="45000"/>
            </a:schemeClr>
          </a:solidFill>
        </p:spPr>
        <p:txBody>
          <a:bodyPr wrap="square" rtlCol="0">
            <a:spAutoFit/>
          </a:bodyPr>
          <a:lstStyle/>
          <a:p>
            <a:r>
              <a:rPr lang="en-US" sz="2000" dirty="0">
                <a:solidFill>
                  <a:schemeClr val="tx1">
                    <a:lumMod val="10000"/>
                  </a:schemeClr>
                </a:solidFill>
              </a:rPr>
              <a:t>RAM, ROM</a:t>
            </a:r>
          </a:p>
        </p:txBody>
      </p:sp>
      <p:sp>
        <p:nvSpPr>
          <p:cNvPr id="14" name="TextBox 13"/>
          <p:cNvSpPr txBox="1"/>
          <p:nvPr/>
        </p:nvSpPr>
        <p:spPr>
          <a:xfrm>
            <a:off x="4191000" y="3810000"/>
            <a:ext cx="3429000" cy="707886"/>
          </a:xfrm>
          <a:prstGeom prst="rect">
            <a:avLst/>
          </a:prstGeom>
          <a:solidFill>
            <a:schemeClr val="bg1">
              <a:lumMod val="85000"/>
              <a:alpha val="45000"/>
            </a:schemeClr>
          </a:solidFill>
        </p:spPr>
        <p:txBody>
          <a:bodyPr wrap="square" rtlCol="0">
            <a:spAutoFit/>
          </a:bodyPr>
          <a:lstStyle/>
          <a:p>
            <a:r>
              <a:rPr lang="en-US" sz="2000" dirty="0">
                <a:solidFill>
                  <a:schemeClr val="tx1">
                    <a:lumMod val="10000"/>
                  </a:schemeClr>
                </a:solidFill>
              </a:rPr>
              <a:t>Keyboard, Monitor, Mouse, Printer, Scanner</a:t>
            </a:r>
          </a:p>
        </p:txBody>
      </p:sp>
      <p:sp>
        <p:nvSpPr>
          <p:cNvPr id="16" name="TextBox 15"/>
          <p:cNvSpPr txBox="1"/>
          <p:nvPr/>
        </p:nvSpPr>
        <p:spPr>
          <a:xfrm>
            <a:off x="4191000" y="5029200"/>
            <a:ext cx="3429000" cy="1015663"/>
          </a:xfrm>
          <a:prstGeom prst="rect">
            <a:avLst/>
          </a:prstGeom>
          <a:solidFill>
            <a:schemeClr val="bg1">
              <a:lumMod val="85000"/>
              <a:alpha val="45000"/>
            </a:schemeClr>
          </a:solidFill>
        </p:spPr>
        <p:txBody>
          <a:bodyPr wrap="square" rtlCol="0">
            <a:spAutoFit/>
          </a:bodyPr>
          <a:lstStyle/>
          <a:p>
            <a:r>
              <a:rPr lang="en-US" sz="2000" dirty="0">
                <a:solidFill>
                  <a:schemeClr val="tx1">
                    <a:lumMod val="10000"/>
                  </a:schemeClr>
                </a:solidFill>
              </a:rPr>
              <a:t>Hard disk (magnetic), CD-ROM (Optical), CD-R (Optical)</a:t>
            </a:r>
          </a:p>
        </p:txBody>
      </p:sp>
      <p:sp>
        <p:nvSpPr>
          <p:cNvPr id="17" name="Footer Placeholder 16"/>
          <p:cNvSpPr>
            <a:spLocks noGrp="1"/>
          </p:cNvSpPr>
          <p:nvPr>
            <p:ph type="ftr" sz="quarter" idx="11"/>
          </p:nvPr>
        </p:nvSpPr>
        <p:spPr/>
        <p:txBody>
          <a:bodyPr/>
          <a:lstStyle/>
          <a:p>
            <a:r>
              <a:rPr lang="en-US"/>
              <a:t>MSR, Associate Professor, Dept. of ICT, CoU.</a:t>
            </a:r>
            <a:endParaRPr lang="en-US" dirty="0"/>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762000" y="609600"/>
            <a:ext cx="7343336" cy="914400"/>
          </a:xfrm>
          <a:prstGeom prst="rect">
            <a:avLst/>
          </a:prstGeom>
        </p:spPr>
        <p:txBody>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4600" b="0" i="0" u="none" strike="noStrike" kern="1200" cap="none" spc="0" normalizeH="0" baseline="0" noProof="0" dirty="0">
                <a:ln>
                  <a:noFill/>
                </a:ln>
                <a:solidFill>
                  <a:srgbClr val="FF0000"/>
                </a:solidFill>
                <a:effectLst/>
                <a:uLnTx/>
                <a:uFillTx/>
                <a:latin typeface="+mj-lt"/>
                <a:ea typeface="+mj-ea"/>
                <a:cs typeface="+mj-cs"/>
              </a:rPr>
              <a:t>Softwares</a:t>
            </a:r>
          </a:p>
        </p:txBody>
      </p:sp>
      <p:cxnSp>
        <p:nvCxnSpPr>
          <p:cNvPr id="3" name="Elbow Connector 2"/>
          <p:cNvCxnSpPr/>
          <p:nvPr/>
        </p:nvCxnSpPr>
        <p:spPr>
          <a:xfrm>
            <a:off x="381000" y="1676400"/>
            <a:ext cx="3505200" cy="1524000"/>
          </a:xfrm>
          <a:prstGeom prst="bentConnector3">
            <a:avLst>
              <a:gd name="adj1" fmla="val 50000"/>
            </a:avLst>
          </a:prstGeom>
          <a:ln w="28575">
            <a:solidFill>
              <a:schemeClr val="accent3"/>
            </a:solidFill>
            <a:tailEnd type="arrow"/>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p:nvPr/>
        </p:nvCxnSpPr>
        <p:spPr>
          <a:xfrm>
            <a:off x="2133600" y="1981200"/>
            <a:ext cx="1752600" cy="1588"/>
          </a:xfrm>
          <a:prstGeom prst="straightConnector1">
            <a:avLst/>
          </a:prstGeom>
          <a:ln w="28575">
            <a:solidFill>
              <a:schemeClr val="accent3"/>
            </a:solidFill>
            <a:tailEnd type="arrow"/>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533400" y="1718608"/>
            <a:ext cx="1676400" cy="1938992"/>
          </a:xfrm>
          <a:prstGeom prst="rect">
            <a:avLst/>
          </a:prstGeom>
          <a:solidFill>
            <a:schemeClr val="bg1">
              <a:lumMod val="85000"/>
              <a:alpha val="45000"/>
            </a:schemeClr>
          </a:solidFill>
        </p:spPr>
        <p:txBody>
          <a:bodyPr wrap="square" rtlCol="0">
            <a:spAutoFit/>
          </a:bodyPr>
          <a:lstStyle/>
          <a:p>
            <a:pPr marL="457200" indent="-457200"/>
            <a:r>
              <a:rPr lang="en-US" sz="2000" dirty="0">
                <a:solidFill>
                  <a:schemeClr val="tx1">
                    <a:lumMod val="10000"/>
                  </a:schemeClr>
                </a:solidFill>
              </a:rPr>
              <a:t>Application</a:t>
            </a:r>
          </a:p>
          <a:p>
            <a:pPr marL="457200" indent="-457200">
              <a:buAutoNum type="arabicPeriod"/>
            </a:pPr>
            <a:endParaRPr lang="en-US" sz="2000" dirty="0">
              <a:solidFill>
                <a:schemeClr val="tx1">
                  <a:lumMod val="10000"/>
                </a:schemeClr>
              </a:solidFill>
            </a:endParaRPr>
          </a:p>
          <a:p>
            <a:pPr marL="457200" indent="-457200">
              <a:buAutoNum type="arabicPeriod"/>
            </a:pPr>
            <a:endParaRPr lang="en-US" sz="2000" dirty="0">
              <a:solidFill>
                <a:schemeClr val="tx1">
                  <a:lumMod val="10000"/>
                </a:schemeClr>
              </a:solidFill>
            </a:endParaRPr>
          </a:p>
          <a:p>
            <a:pPr marL="457200" indent="-457200"/>
            <a:endParaRPr lang="en-US" sz="2000" dirty="0">
              <a:solidFill>
                <a:schemeClr val="tx1">
                  <a:lumMod val="10000"/>
                </a:schemeClr>
              </a:solidFill>
            </a:endParaRPr>
          </a:p>
          <a:p>
            <a:pPr marL="457200" indent="-457200"/>
            <a:r>
              <a:rPr lang="en-US" sz="2000" dirty="0">
                <a:solidFill>
                  <a:schemeClr val="tx1">
                    <a:lumMod val="10000"/>
                  </a:schemeClr>
                </a:solidFill>
              </a:rPr>
              <a:t>System</a:t>
            </a:r>
          </a:p>
          <a:p>
            <a:pPr marL="457200" indent="-457200"/>
            <a:endParaRPr lang="en-US" sz="2000" dirty="0">
              <a:solidFill>
                <a:schemeClr val="tx1">
                  <a:lumMod val="10000"/>
                </a:schemeClr>
              </a:solidFill>
            </a:endParaRPr>
          </a:p>
        </p:txBody>
      </p:sp>
      <p:sp>
        <p:nvSpPr>
          <p:cNvPr id="12" name="TextBox 11"/>
          <p:cNvSpPr txBox="1"/>
          <p:nvPr/>
        </p:nvSpPr>
        <p:spPr>
          <a:xfrm>
            <a:off x="4114800" y="1600200"/>
            <a:ext cx="3429000" cy="1015663"/>
          </a:xfrm>
          <a:prstGeom prst="rect">
            <a:avLst/>
          </a:prstGeom>
          <a:solidFill>
            <a:schemeClr val="bg1">
              <a:lumMod val="85000"/>
              <a:alpha val="45000"/>
            </a:schemeClr>
          </a:solidFill>
        </p:spPr>
        <p:txBody>
          <a:bodyPr wrap="square" rtlCol="0">
            <a:spAutoFit/>
          </a:bodyPr>
          <a:lstStyle/>
          <a:p>
            <a:r>
              <a:rPr lang="en-US" sz="2000" dirty="0">
                <a:solidFill>
                  <a:schemeClr val="tx1">
                    <a:lumMod val="10000"/>
                  </a:schemeClr>
                </a:solidFill>
              </a:rPr>
              <a:t>Different  computer applications, like MS office, Media players</a:t>
            </a:r>
          </a:p>
        </p:txBody>
      </p:sp>
      <p:sp>
        <p:nvSpPr>
          <p:cNvPr id="13" name="TextBox 12"/>
          <p:cNvSpPr txBox="1"/>
          <p:nvPr/>
        </p:nvSpPr>
        <p:spPr>
          <a:xfrm>
            <a:off x="4114800" y="2895600"/>
            <a:ext cx="3733800" cy="1323439"/>
          </a:xfrm>
          <a:prstGeom prst="rect">
            <a:avLst/>
          </a:prstGeom>
          <a:solidFill>
            <a:schemeClr val="bg1">
              <a:lumMod val="85000"/>
              <a:alpha val="45000"/>
            </a:schemeClr>
          </a:solidFill>
        </p:spPr>
        <p:txBody>
          <a:bodyPr wrap="square" rtlCol="0">
            <a:spAutoFit/>
          </a:bodyPr>
          <a:lstStyle/>
          <a:p>
            <a:r>
              <a:rPr lang="en-US" sz="2000" dirty="0">
                <a:solidFill>
                  <a:schemeClr val="tx1">
                    <a:lumMod val="10000"/>
                  </a:schemeClr>
                </a:solidFill>
              </a:rPr>
              <a:t>Different OS software's. Like, Windows, Linux, Different system utilities etc.</a:t>
            </a:r>
          </a:p>
        </p:txBody>
      </p:sp>
      <p:sp>
        <p:nvSpPr>
          <p:cNvPr id="8" name="Footer Placeholder 7"/>
          <p:cNvSpPr>
            <a:spLocks noGrp="1"/>
          </p:cNvSpPr>
          <p:nvPr>
            <p:ph type="ftr" sz="quarter" idx="11"/>
          </p:nvPr>
        </p:nvSpPr>
        <p:spPr/>
        <p:txBody>
          <a:bodyPr/>
          <a:lstStyle/>
          <a:p>
            <a:r>
              <a:rPr lang="en-US"/>
              <a:t>MSR, Associate Professor, Dept. of ICT, CoU.</a:t>
            </a:r>
            <a:endParaRPr lang="en-US" dirty="0"/>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743200" y="2819400"/>
            <a:ext cx="3581400" cy="914400"/>
          </a:xfrm>
          <a:prstGeom prst="rect">
            <a:avLst/>
          </a:prstGeom>
        </p:spPr>
        <p:txBody>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4600" b="0" i="0" u="none" strike="noStrike" kern="1200" cap="none" spc="0" normalizeH="0" baseline="0" noProof="0" dirty="0">
                <a:ln>
                  <a:noFill/>
                </a:ln>
                <a:solidFill>
                  <a:srgbClr val="FF0000"/>
                </a:solidFill>
                <a:effectLst/>
                <a:uLnTx/>
                <a:uFillTx/>
                <a:latin typeface="+mj-lt"/>
                <a:ea typeface="+mj-ea"/>
                <a:cs typeface="+mj-cs"/>
              </a:rPr>
              <a:t>Thank You!</a:t>
            </a:r>
          </a:p>
        </p:txBody>
      </p:sp>
      <p:sp>
        <p:nvSpPr>
          <p:cNvPr id="3" name="Footer Placeholder 2"/>
          <p:cNvSpPr>
            <a:spLocks noGrp="1"/>
          </p:cNvSpPr>
          <p:nvPr>
            <p:ph type="ftr" sz="quarter" idx="11"/>
          </p:nvPr>
        </p:nvSpPr>
        <p:spPr/>
        <p:txBody>
          <a:bodyPr/>
          <a:lstStyle/>
          <a:p>
            <a:r>
              <a:rPr lang="en-US"/>
              <a:t>MSR, Associate Professor, Dept. of ICT, CoU.</a:t>
            </a:r>
            <a:endParaRPr 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381000" y="228600"/>
            <a:ext cx="8077200" cy="3124200"/>
          </a:xfrm>
          <a:prstGeom prst="rect">
            <a:avLst/>
          </a:prstGeom>
        </p:spPr>
      </p:pic>
      <p:pic>
        <p:nvPicPr>
          <p:cNvPr id="6" name="Picture 5"/>
          <p:cNvPicPr>
            <a:picLocks noChangeAspect="1"/>
          </p:cNvPicPr>
          <p:nvPr/>
        </p:nvPicPr>
        <p:blipFill>
          <a:blip r:embed="rId4"/>
          <a:stretch>
            <a:fillRect/>
          </a:stretch>
        </p:blipFill>
        <p:spPr>
          <a:xfrm>
            <a:off x="381000" y="3505200"/>
            <a:ext cx="8077200" cy="2133600"/>
          </a:xfrm>
          <a:prstGeom prst="rect">
            <a:avLst/>
          </a:prstGeom>
        </p:spPr>
      </p:pic>
      <p:sp>
        <p:nvSpPr>
          <p:cNvPr id="2" name="Footer Placeholder 1">
            <a:extLst>
              <a:ext uri="{FF2B5EF4-FFF2-40B4-BE49-F238E27FC236}">
                <a16:creationId xmlns:a16="http://schemas.microsoft.com/office/drawing/2014/main" id="{C46E5234-C82A-485A-9D13-6D23DA6A8C77}"/>
              </a:ext>
            </a:extLst>
          </p:cNvPr>
          <p:cNvSpPr>
            <a:spLocks noGrp="1"/>
          </p:cNvSpPr>
          <p:nvPr>
            <p:ph type="ftr" sz="quarter" idx="11"/>
          </p:nvPr>
        </p:nvSpPr>
        <p:spPr/>
        <p:txBody>
          <a:bodyPr/>
          <a:lstStyle/>
          <a:p>
            <a:r>
              <a:rPr lang="en-US"/>
              <a:t>MSR, Associate Professor, Dept. of ICT, CoU.</a:t>
            </a:r>
            <a:endParaRPr lang="en-US" dirty="0"/>
          </a:p>
        </p:txBody>
      </p:sp>
    </p:spTree>
    <p:extLst>
      <p:ext uri="{BB962C8B-B14F-4D97-AF65-F5344CB8AC3E}">
        <p14:creationId xmlns:p14="http://schemas.microsoft.com/office/powerpoint/2010/main" val="13945354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293962" y="381001"/>
            <a:ext cx="6707037" cy="3352799"/>
          </a:xfrm>
          <a:prstGeom prst="rect">
            <a:avLst/>
          </a:prstGeom>
        </p:spPr>
      </p:pic>
      <p:pic>
        <p:nvPicPr>
          <p:cNvPr id="2" name="Picture 1"/>
          <p:cNvPicPr>
            <a:picLocks noChangeAspect="1"/>
          </p:cNvPicPr>
          <p:nvPr/>
        </p:nvPicPr>
        <p:blipFill>
          <a:blip r:embed="rId4"/>
          <a:stretch>
            <a:fillRect/>
          </a:stretch>
        </p:blipFill>
        <p:spPr>
          <a:xfrm>
            <a:off x="3657600" y="3886200"/>
            <a:ext cx="800100" cy="2686050"/>
          </a:xfrm>
          <a:prstGeom prst="rect">
            <a:avLst/>
          </a:prstGeom>
        </p:spPr>
      </p:pic>
      <p:sp>
        <p:nvSpPr>
          <p:cNvPr id="4" name="Footer Placeholder 3">
            <a:extLst>
              <a:ext uri="{FF2B5EF4-FFF2-40B4-BE49-F238E27FC236}">
                <a16:creationId xmlns:a16="http://schemas.microsoft.com/office/drawing/2014/main" id="{7973CB79-4735-4DEA-BE91-ECEEB380D11A}"/>
              </a:ext>
            </a:extLst>
          </p:cNvPr>
          <p:cNvSpPr>
            <a:spLocks noGrp="1"/>
          </p:cNvSpPr>
          <p:nvPr>
            <p:ph type="ftr" sz="quarter" idx="11"/>
          </p:nvPr>
        </p:nvSpPr>
        <p:spPr/>
        <p:txBody>
          <a:bodyPr/>
          <a:lstStyle/>
          <a:p>
            <a:r>
              <a:rPr lang="en-US"/>
              <a:t>MSR, Associate Professor, Dept. of ICT, CoU.</a:t>
            </a:r>
            <a:endParaRPr lang="en-US" dirty="0"/>
          </a:p>
        </p:txBody>
      </p:sp>
    </p:spTree>
    <p:extLst>
      <p:ext uri="{BB962C8B-B14F-4D97-AF65-F5344CB8AC3E}">
        <p14:creationId xmlns:p14="http://schemas.microsoft.com/office/powerpoint/2010/main" val="338986708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oncourse">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Concourse">
      <a:maj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ajorFont>
      <a:min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65000"/>
                <a:satMod val="300000"/>
              </a:schemeClr>
            </a:gs>
          </a:gsLst>
          <a:path path="circle">
            <a:fillToRect l="95000" t="-106500" r="5000" b="206500"/>
          </a:path>
        </a:gradFill>
        <a:blipFill>
          <a:blip xmlns:r="http://schemas.openxmlformats.org/officeDocument/2006/relationships" r:embed="rId1">
            <a:duotone>
              <a:schemeClr val="phClr">
                <a:shade val="60000"/>
                <a:satMod val="110000"/>
              </a:schemeClr>
              <a:schemeClr val="phClr">
                <a:tint val="95000"/>
              </a:schemeClr>
            </a:duotone>
          </a:blip>
          <a:tile tx="0" ty="0" sx="50000" sy="5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Concourse</Template>
  <TotalTime>2558</TotalTime>
  <Words>2301</Words>
  <Application>Microsoft Office PowerPoint</Application>
  <PresentationFormat>On-screen Show (4:3)</PresentationFormat>
  <Paragraphs>360</Paragraphs>
  <Slides>73</Slides>
  <Notes>65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73</vt:i4>
      </vt:variant>
    </vt:vector>
  </HeadingPairs>
  <TitlesOfParts>
    <vt:vector size="81" baseType="lpstr">
      <vt:lpstr>Arial</vt:lpstr>
      <vt:lpstr>Calibri</vt:lpstr>
      <vt:lpstr>Lucida Sans Unicode</vt:lpstr>
      <vt:lpstr>Times New Roman</vt:lpstr>
      <vt:lpstr>Verdana</vt:lpstr>
      <vt:lpstr>Wingdings 2</vt:lpstr>
      <vt:lpstr>Wingdings 3</vt:lpstr>
      <vt:lpstr>Concourse</vt:lpstr>
      <vt:lpstr>Overview of Computers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OverVIEw of Computers</dc:title>
  <dc:creator>faculty</dc:creator>
  <cp:lastModifiedBy>DELL</cp:lastModifiedBy>
  <cp:revision>184</cp:revision>
  <dcterms:created xsi:type="dcterms:W3CDTF">2014-01-17T02:48:27Z</dcterms:created>
  <dcterms:modified xsi:type="dcterms:W3CDTF">2023-10-09T09:29:07Z</dcterms:modified>
</cp:coreProperties>
</file>